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0"/>
  </p:notesMasterIdLst>
  <p:sldIdLst>
    <p:sldId id="256" r:id="rId2"/>
    <p:sldId id="257" r:id="rId3"/>
    <p:sldId id="260" r:id="rId4"/>
    <p:sldId id="318" r:id="rId5"/>
    <p:sldId id="313" r:id="rId6"/>
    <p:sldId id="334" r:id="rId7"/>
    <p:sldId id="333" r:id="rId8"/>
    <p:sldId id="319" r:id="rId9"/>
    <p:sldId id="258" r:id="rId10"/>
    <p:sldId id="335" r:id="rId11"/>
    <p:sldId id="378" r:id="rId12"/>
    <p:sldId id="320" r:id="rId13"/>
    <p:sldId id="321" r:id="rId14"/>
    <p:sldId id="328" r:id="rId15"/>
    <p:sldId id="329" r:id="rId16"/>
    <p:sldId id="377" r:id="rId17"/>
    <p:sldId id="336" r:id="rId18"/>
    <p:sldId id="374" r:id="rId19"/>
    <p:sldId id="372" r:id="rId20"/>
    <p:sldId id="375" r:id="rId21"/>
    <p:sldId id="373" r:id="rId22"/>
    <p:sldId id="349" r:id="rId23"/>
    <p:sldId id="363" r:id="rId24"/>
    <p:sldId id="364" r:id="rId25"/>
    <p:sldId id="365" r:id="rId26"/>
    <p:sldId id="366" r:id="rId27"/>
    <p:sldId id="350" r:id="rId28"/>
    <p:sldId id="367" r:id="rId29"/>
    <p:sldId id="370" r:id="rId30"/>
    <p:sldId id="368" r:id="rId31"/>
    <p:sldId id="369" r:id="rId32"/>
    <p:sldId id="376" r:id="rId33"/>
    <p:sldId id="379" r:id="rId34"/>
    <p:sldId id="261" r:id="rId35"/>
    <p:sldId id="341" r:id="rId36"/>
    <p:sldId id="337" r:id="rId37"/>
    <p:sldId id="338" r:id="rId38"/>
    <p:sldId id="339" r:id="rId39"/>
    <p:sldId id="340" r:id="rId40"/>
    <p:sldId id="273" r:id="rId41"/>
    <p:sldId id="344" r:id="rId42"/>
    <p:sldId id="346" r:id="rId43"/>
    <p:sldId id="347" r:id="rId44"/>
    <p:sldId id="348" r:id="rId45"/>
    <p:sldId id="345" r:id="rId46"/>
    <p:sldId id="351" r:id="rId47"/>
    <p:sldId id="352" r:id="rId48"/>
    <p:sldId id="353" r:id="rId49"/>
    <p:sldId id="354" r:id="rId50"/>
    <p:sldId id="362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291" r:id="rId59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Palanquin Dark" panose="020B0604020202020204" charset="0"/>
      <p:regular r:id="rId66"/>
      <p:bold r:id="rId67"/>
    </p:embeddedFont>
    <p:embeddedFont>
      <p:font typeface="Poppins" panose="00000500000000000000" pitchFamily="2" charset="0"/>
      <p:regular r:id="rId68"/>
      <p:bold r:id="rId69"/>
      <p:italic r:id="rId70"/>
      <p:boldItalic r:id="rId71"/>
    </p:embeddedFont>
    <p:embeddedFont>
      <p:font typeface="Roboto Condensed Light" panose="02000000000000000000" pitchFamily="2" charset="0"/>
      <p:regular r:id="rId72"/>
      <p: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B02E45-050F-490C-AF55-77477F488349}">
  <a:tblStyle styleId="{83B02E45-050F-490C-AF55-77477F4883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720" y="150"/>
      </p:cViewPr>
      <p:guideLst>
        <p:guide orient="horz" pos="5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40ad1109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40ad1109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31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6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59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0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57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16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42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237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6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29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86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31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15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228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8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46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38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7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688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748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331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084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329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22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fd4e82847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1fd4e82847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335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56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fd4e8284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fd4e8284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974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81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19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04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056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824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368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94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853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4077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8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307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575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03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806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36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450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fd4e82847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fd4e82847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d715dd0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d715dd0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d715dd0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d715dd0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71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fd715dd0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fd715dd0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2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d4e82847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d4e82847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06647" y="1410524"/>
            <a:ext cx="6111000" cy="17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16500" y="3546356"/>
            <a:ext cx="61110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2646000" y="776974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2646000" y="1614939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1724250" y="3784400"/>
            <a:ext cx="5695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30"/>
          <p:cNvGrpSpPr/>
          <p:nvPr/>
        </p:nvGrpSpPr>
        <p:grpSpPr>
          <a:xfrm>
            <a:off x="8378513" y="199625"/>
            <a:ext cx="527900" cy="434500"/>
            <a:chOff x="4559250" y="2583950"/>
            <a:chExt cx="527900" cy="434500"/>
          </a:xfrm>
        </p:grpSpPr>
        <p:sp>
          <p:nvSpPr>
            <p:cNvPr id="159" name="Google Shape;159;p30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0"/>
          <p:cNvGrpSpPr/>
          <p:nvPr/>
        </p:nvGrpSpPr>
        <p:grpSpPr>
          <a:xfrm>
            <a:off x="209125" y="4277775"/>
            <a:ext cx="602100" cy="666100"/>
            <a:chOff x="1820650" y="1393100"/>
            <a:chExt cx="602100" cy="666100"/>
          </a:xfrm>
        </p:grpSpPr>
        <p:sp>
          <p:nvSpPr>
            <p:cNvPr id="162" name="Google Shape;162;p3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30"/>
          <p:cNvGrpSpPr/>
          <p:nvPr/>
        </p:nvGrpSpPr>
        <p:grpSpPr>
          <a:xfrm>
            <a:off x="8197650" y="4316725"/>
            <a:ext cx="737225" cy="627150"/>
            <a:chOff x="3475975" y="624225"/>
            <a:chExt cx="737225" cy="627150"/>
          </a:xfrm>
        </p:grpSpPr>
        <p:sp>
          <p:nvSpPr>
            <p:cNvPr id="165" name="Google Shape;165;p3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0"/>
          <p:cNvGrpSpPr/>
          <p:nvPr/>
        </p:nvGrpSpPr>
        <p:grpSpPr>
          <a:xfrm>
            <a:off x="209125" y="199625"/>
            <a:ext cx="822125" cy="619150"/>
            <a:chOff x="1574625" y="624700"/>
            <a:chExt cx="822125" cy="619150"/>
          </a:xfrm>
        </p:grpSpPr>
        <p:sp>
          <p:nvSpPr>
            <p:cNvPr id="170" name="Google Shape;170;p3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30"/>
          <p:cNvSpPr/>
          <p:nvPr/>
        </p:nvSpPr>
        <p:spPr>
          <a:xfrm>
            <a:off x="8670010" y="963625"/>
            <a:ext cx="226000" cy="226025"/>
          </a:xfrm>
          <a:custGeom>
            <a:avLst/>
            <a:gdLst/>
            <a:ahLst/>
            <a:cxnLst/>
            <a:rect l="l" t="t" r="r" b="b"/>
            <a:pathLst>
              <a:path w="9040" h="9041" extrusionOk="0">
                <a:moveTo>
                  <a:pt x="3936" y="1"/>
                </a:moveTo>
                <a:cubicBezTo>
                  <a:pt x="3436" y="1"/>
                  <a:pt x="3036" y="401"/>
                  <a:pt x="3036" y="902"/>
                </a:cubicBezTo>
                <a:lnTo>
                  <a:pt x="3036" y="3036"/>
                </a:lnTo>
                <a:lnTo>
                  <a:pt x="901" y="3036"/>
                </a:lnTo>
                <a:cubicBezTo>
                  <a:pt x="400" y="3036"/>
                  <a:pt x="0" y="3437"/>
                  <a:pt x="0" y="3937"/>
                </a:cubicBezTo>
                <a:lnTo>
                  <a:pt x="0" y="5105"/>
                </a:lnTo>
                <a:cubicBezTo>
                  <a:pt x="0" y="5605"/>
                  <a:pt x="400" y="6005"/>
                  <a:pt x="901" y="6005"/>
                </a:cubicBezTo>
                <a:lnTo>
                  <a:pt x="3036" y="6005"/>
                </a:lnTo>
                <a:lnTo>
                  <a:pt x="3036" y="8140"/>
                </a:lnTo>
                <a:cubicBezTo>
                  <a:pt x="3036" y="8640"/>
                  <a:pt x="3436" y="9041"/>
                  <a:pt x="3936" y="9041"/>
                </a:cubicBezTo>
                <a:lnTo>
                  <a:pt x="5104" y="9041"/>
                </a:lnTo>
                <a:cubicBezTo>
                  <a:pt x="5604" y="9041"/>
                  <a:pt x="6004" y="8640"/>
                  <a:pt x="6004" y="8140"/>
                </a:cubicBezTo>
                <a:lnTo>
                  <a:pt x="6004" y="6005"/>
                </a:lnTo>
                <a:lnTo>
                  <a:pt x="8139" y="6005"/>
                </a:lnTo>
                <a:cubicBezTo>
                  <a:pt x="8640" y="6005"/>
                  <a:pt x="9040" y="5605"/>
                  <a:pt x="9040" y="5105"/>
                </a:cubicBezTo>
                <a:lnTo>
                  <a:pt x="9040" y="3937"/>
                </a:lnTo>
                <a:cubicBezTo>
                  <a:pt x="9040" y="3455"/>
                  <a:pt x="8668" y="3035"/>
                  <a:pt x="8193" y="3035"/>
                </a:cubicBezTo>
                <a:cubicBezTo>
                  <a:pt x="8175" y="3035"/>
                  <a:pt x="8157" y="3035"/>
                  <a:pt x="8139" y="3036"/>
                </a:cubicBezTo>
                <a:lnTo>
                  <a:pt x="6004" y="3036"/>
                </a:lnTo>
                <a:lnTo>
                  <a:pt x="6004" y="902"/>
                </a:lnTo>
                <a:cubicBezTo>
                  <a:pt x="6004" y="401"/>
                  <a:pt x="5604" y="1"/>
                  <a:pt x="5104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31"/>
          <p:cNvGrpSpPr/>
          <p:nvPr/>
        </p:nvGrpSpPr>
        <p:grpSpPr>
          <a:xfrm>
            <a:off x="8379488" y="153663"/>
            <a:ext cx="624625" cy="830925"/>
            <a:chOff x="4863650" y="3815375"/>
            <a:chExt cx="624625" cy="830925"/>
          </a:xfrm>
        </p:grpSpPr>
        <p:sp>
          <p:nvSpPr>
            <p:cNvPr id="176" name="Google Shape;176;p31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31"/>
          <p:cNvGrpSpPr/>
          <p:nvPr/>
        </p:nvGrpSpPr>
        <p:grpSpPr>
          <a:xfrm>
            <a:off x="139888" y="4556163"/>
            <a:ext cx="527900" cy="433675"/>
            <a:chOff x="2356025" y="3709750"/>
            <a:chExt cx="527900" cy="433675"/>
          </a:xfrm>
        </p:grpSpPr>
        <p:sp>
          <p:nvSpPr>
            <p:cNvPr id="184" name="Google Shape;184;p31"/>
            <p:cNvSpPr/>
            <p:nvPr/>
          </p:nvSpPr>
          <p:spPr>
            <a:xfrm>
              <a:off x="2356025" y="3709750"/>
              <a:ext cx="527900" cy="433675"/>
            </a:xfrm>
            <a:custGeom>
              <a:avLst/>
              <a:gdLst/>
              <a:ahLst/>
              <a:cxnLst/>
              <a:rect l="l" t="t" r="r" b="b"/>
              <a:pathLst>
                <a:path w="21116" h="17347" extrusionOk="0">
                  <a:moveTo>
                    <a:pt x="8114" y="0"/>
                  </a:moveTo>
                  <a:cubicBezTo>
                    <a:pt x="6841" y="0"/>
                    <a:pt x="5838" y="1055"/>
                    <a:pt x="5838" y="2336"/>
                  </a:cubicBezTo>
                  <a:lnTo>
                    <a:pt x="5838" y="4171"/>
                  </a:lnTo>
                  <a:lnTo>
                    <a:pt x="2335" y="4171"/>
                  </a:lnTo>
                  <a:cubicBezTo>
                    <a:pt x="1034" y="4171"/>
                    <a:pt x="0" y="5205"/>
                    <a:pt x="0" y="6506"/>
                  </a:cubicBezTo>
                  <a:lnTo>
                    <a:pt x="0" y="15012"/>
                  </a:lnTo>
                  <a:cubicBezTo>
                    <a:pt x="0" y="16313"/>
                    <a:pt x="1034" y="17347"/>
                    <a:pt x="2335" y="17347"/>
                  </a:cubicBezTo>
                  <a:lnTo>
                    <a:pt x="18747" y="17347"/>
                  </a:lnTo>
                  <a:cubicBezTo>
                    <a:pt x="20048" y="17347"/>
                    <a:pt x="21115" y="16313"/>
                    <a:pt x="21115" y="15012"/>
                  </a:cubicBezTo>
                  <a:lnTo>
                    <a:pt x="21115" y="6506"/>
                  </a:lnTo>
                  <a:cubicBezTo>
                    <a:pt x="21115" y="5225"/>
                    <a:pt x="20080" y="4170"/>
                    <a:pt x="18806" y="4170"/>
                  </a:cubicBezTo>
                  <a:cubicBezTo>
                    <a:pt x="18787" y="4170"/>
                    <a:pt x="18767" y="4170"/>
                    <a:pt x="18747" y="4171"/>
                  </a:cubicBezTo>
                  <a:lnTo>
                    <a:pt x="15278" y="4171"/>
                  </a:lnTo>
                  <a:lnTo>
                    <a:pt x="15278" y="2336"/>
                  </a:lnTo>
                  <a:cubicBezTo>
                    <a:pt x="15278" y="1055"/>
                    <a:pt x="14243" y="0"/>
                    <a:pt x="12969" y="0"/>
                  </a:cubicBezTo>
                  <a:cubicBezTo>
                    <a:pt x="12949" y="0"/>
                    <a:pt x="12929" y="1"/>
                    <a:pt x="12910" y="1"/>
                  </a:cubicBezTo>
                  <a:lnTo>
                    <a:pt x="8173" y="1"/>
                  </a:lnTo>
                  <a:cubicBezTo>
                    <a:pt x="8153" y="1"/>
                    <a:pt x="8133" y="0"/>
                    <a:pt x="8114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2463600" y="3860700"/>
              <a:ext cx="273550" cy="233750"/>
            </a:xfrm>
            <a:custGeom>
              <a:avLst/>
              <a:gdLst/>
              <a:ahLst/>
              <a:cxnLst/>
              <a:rect l="l" t="t" r="r" b="b"/>
              <a:pathLst>
                <a:path w="10942" h="9350" extrusionOk="0">
                  <a:moveTo>
                    <a:pt x="6238" y="1"/>
                  </a:moveTo>
                  <a:cubicBezTo>
                    <a:pt x="2102" y="1"/>
                    <a:pt x="0" y="5038"/>
                    <a:pt x="2936" y="7973"/>
                  </a:cubicBezTo>
                  <a:cubicBezTo>
                    <a:pt x="3897" y="8923"/>
                    <a:pt x="5071" y="9349"/>
                    <a:pt x="6221" y="9349"/>
                  </a:cubicBezTo>
                  <a:cubicBezTo>
                    <a:pt x="8623" y="9349"/>
                    <a:pt x="10919" y="7491"/>
                    <a:pt x="10942" y="4671"/>
                  </a:cubicBezTo>
                  <a:cubicBezTo>
                    <a:pt x="10942" y="2102"/>
                    <a:pt x="8840" y="1"/>
                    <a:pt x="6238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546150" y="3922425"/>
              <a:ext cx="128450" cy="110225"/>
            </a:xfrm>
            <a:custGeom>
              <a:avLst/>
              <a:gdLst/>
              <a:ahLst/>
              <a:cxnLst/>
              <a:rect l="l" t="t" r="r" b="b"/>
              <a:pathLst>
                <a:path w="5138" h="4409" extrusionOk="0">
                  <a:moveTo>
                    <a:pt x="2936" y="0"/>
                  </a:moveTo>
                  <a:cubicBezTo>
                    <a:pt x="1001" y="0"/>
                    <a:pt x="1" y="2369"/>
                    <a:pt x="1402" y="3770"/>
                  </a:cubicBezTo>
                  <a:cubicBezTo>
                    <a:pt x="1843" y="4211"/>
                    <a:pt x="2388" y="4409"/>
                    <a:pt x="2925" y="4409"/>
                  </a:cubicBezTo>
                  <a:cubicBezTo>
                    <a:pt x="4051" y="4409"/>
                    <a:pt x="5138" y="3535"/>
                    <a:pt x="5138" y="2202"/>
                  </a:cubicBezTo>
                  <a:cubicBezTo>
                    <a:pt x="5138" y="1001"/>
                    <a:pt x="4170" y="0"/>
                    <a:pt x="293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2553650" y="3753975"/>
              <a:ext cx="132625" cy="51725"/>
            </a:xfrm>
            <a:custGeom>
              <a:avLst/>
              <a:gdLst/>
              <a:ahLst/>
              <a:cxnLst/>
              <a:rect l="l" t="t" r="r" b="b"/>
              <a:pathLst>
                <a:path w="530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5305" y="2068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8166813" y="4266588"/>
            <a:ext cx="837300" cy="723250"/>
            <a:chOff x="5203050" y="2778050"/>
            <a:chExt cx="837300" cy="723250"/>
          </a:xfrm>
        </p:grpSpPr>
        <p:sp>
          <p:nvSpPr>
            <p:cNvPr id="189" name="Google Shape;189;p31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611675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1"/>
          <p:cNvGrpSpPr/>
          <p:nvPr/>
        </p:nvGrpSpPr>
        <p:grpSpPr>
          <a:xfrm>
            <a:off x="139888" y="153663"/>
            <a:ext cx="678825" cy="602975"/>
            <a:chOff x="2696275" y="963625"/>
            <a:chExt cx="678825" cy="602975"/>
          </a:xfrm>
        </p:grpSpPr>
        <p:sp>
          <p:nvSpPr>
            <p:cNvPr id="192" name="Google Shape;192;p31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31"/>
          <p:cNvSpPr/>
          <p:nvPr/>
        </p:nvSpPr>
        <p:spPr>
          <a:xfrm>
            <a:off x="220750" y="3858325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9950" y="2038800"/>
            <a:ext cx="44190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112900" y="752412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49800" y="3816330"/>
            <a:ext cx="3039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32491" y="728735"/>
            <a:ext cx="9079018" cy="4367769"/>
          </a:xfrm>
          <a:prstGeom prst="roundRect">
            <a:avLst>
              <a:gd name="adj" fmla="val 2152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525" y="1377100"/>
            <a:ext cx="3388500" cy="30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2491" y="1025799"/>
            <a:ext cx="9079018" cy="4079988"/>
          </a:xfrm>
          <a:prstGeom prst="roundRect">
            <a:avLst>
              <a:gd name="adj" fmla="val 155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353600" y="1448709"/>
            <a:ext cx="64368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699750" y="2096296"/>
            <a:ext cx="39426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699750" y="1460393"/>
            <a:ext cx="3942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1249800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6550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716550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122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3595872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595872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7008444" y="195289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6475194" y="2797800"/>
            <a:ext cx="19524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6475194" y="3523949"/>
            <a:ext cx="1952400" cy="7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365700" y="365700"/>
            <a:ext cx="8412600" cy="4412100"/>
          </a:xfrm>
          <a:prstGeom prst="roundRect">
            <a:avLst>
              <a:gd name="adj" fmla="val 333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1880400" y="3198980"/>
            <a:ext cx="5383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1880400" y="1431450"/>
            <a:ext cx="53832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9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#technolog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morrowmarketers.org/tong-quan-thi-truong-e-commerce-tai-viet-na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5"/>
          <p:cNvGrpSpPr/>
          <p:nvPr/>
        </p:nvGrpSpPr>
        <p:grpSpPr>
          <a:xfrm>
            <a:off x="1484894" y="678075"/>
            <a:ext cx="6174213" cy="3787373"/>
            <a:chOff x="1438200" y="702550"/>
            <a:chExt cx="6267600" cy="3738400"/>
          </a:xfrm>
        </p:grpSpPr>
        <p:cxnSp>
          <p:nvCxnSpPr>
            <p:cNvPr id="207" name="Google Shape;207;p35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35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" name="Google Shape;209;p35"/>
          <p:cNvSpPr/>
          <p:nvPr/>
        </p:nvSpPr>
        <p:spPr>
          <a:xfrm>
            <a:off x="1353450" y="1069750"/>
            <a:ext cx="6437100" cy="2271000"/>
          </a:xfrm>
          <a:prstGeom prst="roundRect">
            <a:avLst>
              <a:gd name="adj" fmla="val 570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vi-VN" sz="4400"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  <a:p>
            <a:pPr algn="ctr"/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Đồ án 2</a:t>
            </a:r>
          </a:p>
          <a:p>
            <a:pPr algn="ctr"/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 Xây dựng trang </a:t>
            </a:r>
            <a:r>
              <a:rPr lang="vi-VN" sz="3600" b="1" i="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web</a:t>
            </a:r>
            <a:r>
              <a:rPr lang="vi-VN" sz="3600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 bán phim và hệ thống khuyến nghị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210" name="Google Shape;210;p35"/>
          <p:cNvSpPr/>
          <p:nvPr/>
        </p:nvSpPr>
        <p:spPr>
          <a:xfrm>
            <a:off x="1353450" y="3516950"/>
            <a:ext cx="6437100" cy="556800"/>
          </a:xfrm>
          <a:prstGeom prst="roundRect">
            <a:avLst>
              <a:gd name="adj" fmla="val 20654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1"/>
          </p:nvPr>
        </p:nvSpPr>
        <p:spPr>
          <a:xfrm>
            <a:off x="1516500" y="3546356"/>
            <a:ext cx="61110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SE122.N11.PMCL – Nguyễn Hồng Thủy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5" name="Google Shape;215;p35"/>
          <p:cNvGrpSpPr/>
          <p:nvPr/>
        </p:nvGrpSpPr>
        <p:grpSpPr>
          <a:xfrm>
            <a:off x="666494" y="2258440"/>
            <a:ext cx="602100" cy="666100"/>
            <a:chOff x="1820650" y="1393100"/>
            <a:chExt cx="602100" cy="666100"/>
          </a:xfrm>
        </p:grpSpPr>
        <p:sp>
          <p:nvSpPr>
            <p:cNvPr id="216" name="Google Shape;216;p35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5"/>
          <p:cNvGrpSpPr/>
          <p:nvPr/>
        </p:nvGrpSpPr>
        <p:grpSpPr>
          <a:xfrm>
            <a:off x="717379" y="3817716"/>
            <a:ext cx="761406" cy="647721"/>
            <a:chOff x="3475975" y="624225"/>
            <a:chExt cx="737225" cy="627150"/>
          </a:xfrm>
        </p:grpSpPr>
        <p:sp>
          <p:nvSpPr>
            <p:cNvPr id="219" name="Google Shape;219;p35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35"/>
          <p:cNvGrpSpPr/>
          <p:nvPr/>
        </p:nvGrpSpPr>
        <p:grpSpPr>
          <a:xfrm>
            <a:off x="7607090" y="678063"/>
            <a:ext cx="849091" cy="639458"/>
            <a:chOff x="1574625" y="624700"/>
            <a:chExt cx="822125" cy="619150"/>
          </a:xfrm>
        </p:grpSpPr>
        <p:sp>
          <p:nvSpPr>
            <p:cNvPr id="224" name="Google Shape;224;p35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5"/>
          <p:cNvSpPr/>
          <p:nvPr/>
        </p:nvSpPr>
        <p:spPr>
          <a:xfrm>
            <a:off x="854119" y="3257703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35"/>
          <p:cNvGrpSpPr/>
          <p:nvPr/>
        </p:nvGrpSpPr>
        <p:grpSpPr>
          <a:xfrm>
            <a:off x="7875406" y="3799337"/>
            <a:ext cx="602100" cy="666100"/>
            <a:chOff x="1820650" y="1393100"/>
            <a:chExt cx="602100" cy="666100"/>
          </a:xfrm>
        </p:grpSpPr>
        <p:sp>
          <p:nvSpPr>
            <p:cNvPr id="228" name="Google Shape;228;p35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5"/>
          <p:cNvGrpSpPr/>
          <p:nvPr/>
        </p:nvGrpSpPr>
        <p:grpSpPr>
          <a:xfrm>
            <a:off x="727312" y="678063"/>
            <a:ext cx="678825" cy="602975"/>
            <a:chOff x="2696275" y="963625"/>
            <a:chExt cx="678825" cy="602975"/>
          </a:xfrm>
        </p:grpSpPr>
        <p:sp>
          <p:nvSpPr>
            <p:cNvPr id="231" name="Google Shape;231;p35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5"/>
          <p:cNvSpPr/>
          <p:nvPr/>
        </p:nvSpPr>
        <p:spPr>
          <a:xfrm>
            <a:off x="812419" y="1614202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8021331" y="3173638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028844" y="1632145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7906400" y="2192944"/>
            <a:ext cx="500699" cy="666069"/>
            <a:chOff x="4863650" y="3815375"/>
            <a:chExt cx="624625" cy="830925"/>
          </a:xfrm>
        </p:grpSpPr>
        <p:sp>
          <p:nvSpPr>
            <p:cNvPr id="238" name="Google Shape;238;p35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71BA47C8-3092-56D3-E8D3-CEE16B16E91D}"/>
              </a:ext>
            </a:extLst>
          </p:cNvPr>
          <p:cNvSpPr/>
          <p:nvPr/>
        </p:nvSpPr>
        <p:spPr>
          <a:xfrm>
            <a:off x="54077" y="64331"/>
            <a:ext cx="9040762" cy="593719"/>
          </a:xfrm>
          <a:prstGeom prst="roundRect">
            <a:avLst>
              <a:gd name="adj" fmla="val 20371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j-lt"/>
              </a:rPr>
              <a:t>Jinja2 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81023" y="535656"/>
            <a:ext cx="451033" cy="498976"/>
            <a:chOff x="1820650" y="1393100"/>
            <a:chExt cx="602100" cy="666100"/>
          </a:xfrm>
        </p:grpSpPr>
        <p:sp>
          <p:nvSpPr>
            <p:cNvPr id="269" name="Google Shape;269;p37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8528195" y="357157"/>
            <a:ext cx="561728" cy="498962"/>
            <a:chOff x="2696275" y="963625"/>
            <a:chExt cx="678825" cy="602975"/>
          </a:xfrm>
        </p:grpSpPr>
        <p:sp>
          <p:nvSpPr>
            <p:cNvPr id="272" name="Google Shape;272;p37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8587286" y="4577937"/>
            <a:ext cx="431555" cy="432703"/>
            <a:chOff x="133738" y="317889"/>
            <a:chExt cx="460473" cy="461698"/>
          </a:xfrm>
        </p:grpSpPr>
        <p:sp>
          <p:nvSpPr>
            <p:cNvPr id="276" name="Google Shape;276;p37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B41C4D-AAAD-CE64-ACF4-450E9D4D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3" y="1075298"/>
            <a:ext cx="4224055" cy="3767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Google Shape;279;p37">
            <a:extLst>
              <a:ext uri="{FF2B5EF4-FFF2-40B4-BE49-F238E27FC236}">
                <a16:creationId xmlns:a16="http://schemas.microsoft.com/office/drawing/2014/main" id="{09EC4B09-95F5-1C9B-DB5F-3E35B6FBD9DD}"/>
              </a:ext>
            </a:extLst>
          </p:cNvPr>
          <p:cNvSpPr txBox="1">
            <a:spLocks/>
          </p:cNvSpPr>
          <p:nvPr/>
        </p:nvSpPr>
        <p:spPr>
          <a:xfrm>
            <a:off x="5617418" y="2571750"/>
            <a:ext cx="2782616" cy="742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Jinja2 </a:t>
            </a:r>
            <a:r>
              <a:rPr lang="vi-VN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Templates</a:t>
            </a:r>
            <a:endParaRPr lang="vi-V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71BA47C8-3092-56D3-E8D3-CEE16B16E91D}"/>
              </a:ext>
            </a:extLst>
          </p:cNvPr>
          <p:cNvSpPr/>
          <p:nvPr/>
        </p:nvSpPr>
        <p:spPr>
          <a:xfrm>
            <a:off x="54077" y="64331"/>
            <a:ext cx="9040762" cy="593719"/>
          </a:xfrm>
          <a:prstGeom prst="roundRect">
            <a:avLst>
              <a:gd name="adj" fmla="val 20371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j-lt"/>
              </a:rPr>
              <a:t>Jinja2 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81023" y="535656"/>
            <a:ext cx="451033" cy="498976"/>
            <a:chOff x="1820650" y="1393100"/>
            <a:chExt cx="602100" cy="666100"/>
          </a:xfrm>
        </p:grpSpPr>
        <p:sp>
          <p:nvSpPr>
            <p:cNvPr id="269" name="Google Shape;269;p37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8528195" y="357157"/>
            <a:ext cx="561728" cy="498962"/>
            <a:chOff x="2696275" y="963625"/>
            <a:chExt cx="678825" cy="602975"/>
          </a:xfrm>
        </p:grpSpPr>
        <p:sp>
          <p:nvSpPr>
            <p:cNvPr id="272" name="Google Shape;272;p37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8587286" y="4577937"/>
            <a:ext cx="431555" cy="432703"/>
            <a:chOff x="133738" y="317889"/>
            <a:chExt cx="460473" cy="461698"/>
          </a:xfrm>
        </p:grpSpPr>
        <p:sp>
          <p:nvSpPr>
            <p:cNvPr id="276" name="Google Shape;276;p37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9;p37">
            <a:extLst>
              <a:ext uri="{FF2B5EF4-FFF2-40B4-BE49-F238E27FC236}">
                <a16:creationId xmlns:a16="http://schemas.microsoft.com/office/drawing/2014/main" id="{09EC4B09-95F5-1C9B-DB5F-3E35B6FBD9DD}"/>
              </a:ext>
            </a:extLst>
          </p:cNvPr>
          <p:cNvSpPr txBox="1">
            <a:spLocks/>
          </p:cNvSpPr>
          <p:nvPr/>
        </p:nvSpPr>
        <p:spPr>
          <a:xfrm>
            <a:off x="5295675" y="1629640"/>
            <a:ext cx="3794248" cy="237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 phổ biến của các </a:t>
            </a:r>
            <a:r>
              <a:rPr lang="vi-VN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theo:</a:t>
            </a:r>
          </a:p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hlinkClick r:id="rId3"/>
              </a:rPr>
              <a:t>Stack Overflow Developer Survey 2019</a:t>
            </a:r>
            <a:endParaRPr lang="vi-V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Web Framework phổ biên nhất thế giới theo Khảo sát của Stack Overflow">
            <a:extLst>
              <a:ext uri="{FF2B5EF4-FFF2-40B4-BE49-F238E27FC236}">
                <a16:creationId xmlns:a16="http://schemas.microsoft.com/office/drawing/2014/main" id="{F4E51B4F-C563-12DB-6100-6180830AA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7" y="1129375"/>
            <a:ext cx="4684493" cy="3504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8381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3E07DF1B-EA8E-0E68-99D8-83F607D69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80" y="1297725"/>
            <a:ext cx="4115864" cy="3674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34" name="Google Shape;734;p50"/>
          <p:cNvSpPr/>
          <p:nvPr/>
        </p:nvSpPr>
        <p:spPr>
          <a:xfrm>
            <a:off x="474777" y="1322276"/>
            <a:ext cx="3501900" cy="3573900"/>
          </a:xfrm>
          <a:prstGeom prst="roundRect">
            <a:avLst>
              <a:gd name="adj" fmla="val 4580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Flaskr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Venv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Môi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bao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Static: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CSS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CẤU TRÚC FLASK PROJECT</a:t>
            </a:r>
          </a:p>
        </p:txBody>
      </p:sp>
    </p:spTree>
    <p:extLst>
      <p:ext uri="{BB962C8B-B14F-4D97-AF65-F5344CB8AC3E}">
        <p14:creationId xmlns:p14="http://schemas.microsoft.com/office/powerpoint/2010/main" val="7915168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4FDD3-73EC-5D9D-1EF3-838E426B6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10648" r="9142" b="9810"/>
          <a:stretch/>
        </p:blipFill>
        <p:spPr bwMode="auto">
          <a:xfrm>
            <a:off x="254540" y="2205081"/>
            <a:ext cx="3356054" cy="257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E4DE94-7932-76C0-1DE0-E2606BC14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253" r="12788" b="71318"/>
          <a:stretch/>
        </p:blipFill>
        <p:spPr>
          <a:xfrm>
            <a:off x="3831053" y="2344252"/>
            <a:ext cx="5058407" cy="95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7BD41E-7E90-F5F0-F42F-8DFFC386A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1" b="65406"/>
          <a:stretch/>
        </p:blipFill>
        <p:spPr>
          <a:xfrm>
            <a:off x="3831053" y="3629933"/>
            <a:ext cx="5058407" cy="95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0CB5B-2427-8B67-27EF-B57C94544249}"/>
              </a:ext>
            </a:extLst>
          </p:cNvPr>
          <p:cNvSpPr txBox="1"/>
          <p:nvPr/>
        </p:nvSpPr>
        <p:spPr>
          <a:xfrm>
            <a:off x="756007" y="1525487"/>
            <a:ext cx="607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pages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thông qua URL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5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D573A-0153-2377-6A87-DE15B9FF5D89}"/>
              </a:ext>
            </a:extLst>
          </p:cNvPr>
          <p:cNvSpPr txBox="1"/>
          <p:nvPr/>
        </p:nvSpPr>
        <p:spPr>
          <a:xfrm>
            <a:off x="254540" y="1508256"/>
            <a:ext cx="808020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nơi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CSS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,...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CB3007-FEAD-287C-F78C-6CE938092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70" y="2857033"/>
            <a:ext cx="5564060" cy="10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SECRET_KEY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D573A-0153-2377-6A87-DE15B9FF5D89}"/>
              </a:ext>
            </a:extLst>
          </p:cNvPr>
          <p:cNvSpPr txBox="1"/>
          <p:nvPr/>
        </p:nvSpPr>
        <p:spPr>
          <a:xfrm>
            <a:off x="441105" y="1372131"/>
            <a:ext cx="8080205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SECRET_KEY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Config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Flask. Flask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token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9CA2F-2A01-38C6-79D6-781706DC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3174529"/>
            <a:ext cx="7868748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36001" y="144004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ưu điểm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D573A-0153-2377-6A87-DE15B9FF5D89}"/>
              </a:ext>
            </a:extLst>
          </p:cNvPr>
          <p:cNvSpPr txBox="1"/>
          <p:nvPr/>
        </p:nvSpPr>
        <p:spPr>
          <a:xfrm>
            <a:off x="1656741" y="1672014"/>
            <a:ext cx="6651518" cy="2920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Flask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dễ cài đặt và triển khai.</a:t>
            </a:r>
            <a:endParaRPr lang="vi-VN" sz="1800" b="1" dirty="0">
              <a:latin typeface="Times New Roman" panose="02020603050405020304" pitchFamily="18" charset="0"/>
              <a:cs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Là một </a:t>
            </a:r>
            <a:r>
              <a:rPr lang="vi-VN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micro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framework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.</a:t>
            </a:r>
            <a:endParaRPr lang="en-US" sz="1800" b="1" dirty="0">
              <a:effectLst/>
              <a:latin typeface="Times New Roman" panose="02020603050405020304" pitchFamily="18" charset="0"/>
              <a:cs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Tùy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biến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linh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hoạt.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Được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sử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dụng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phổ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biến.</a:t>
            </a:r>
            <a:endParaRPr lang="en-US" sz="1800" b="1" dirty="0">
              <a:effectLst/>
              <a:latin typeface="Times New Roman" panose="02020603050405020304" pitchFamily="18" charset="0"/>
              <a:cs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Nhiều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tài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liệu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tham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vi-VN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khảo,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Cộng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đồng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cs typeface="Cambria" panose="02040503050406030204" pitchFamily="18" charset="0"/>
              </a:rPr>
              <a:t>lớn</a:t>
            </a:r>
            <a:endParaRPr lang="en-US" sz="1800" b="1" dirty="0">
              <a:effectLst/>
              <a:latin typeface="Times New Roman" panose="02020603050405020304" pitchFamily="18" charset="0"/>
              <a:cs typeface="Cambria" panose="020405030504060302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8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E2727-9D68-D43D-E8E6-849FB51F3206}"/>
              </a:ext>
            </a:extLst>
          </p:cNvPr>
          <p:cNvSpPr txBox="1"/>
          <p:nvPr/>
        </p:nvSpPr>
        <p:spPr>
          <a:xfrm>
            <a:off x="1172417" y="1425045"/>
            <a:ext cx="687782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Đây là một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framework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hỗ trợ xây dựng các API trên nền tảng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python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Flask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là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framework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không quá nhanh.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13218-60D7-BF3D-7CE3-0C50695E78B7}"/>
              </a:ext>
            </a:extLst>
          </p:cNvPr>
          <p:cNvSpPr txBox="1"/>
          <p:nvPr/>
        </p:nvSpPr>
        <p:spPr>
          <a:xfrm>
            <a:off x="1172417" y="2457911"/>
            <a:ext cx="7532806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API là chiếc cầu nối dữ liệu qua lại giữa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client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và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server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indent="18288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Các phương thức tương tác dữ liệu trên API chính bao gồm: </a:t>
            </a:r>
            <a:r>
              <a:rPr lang="vi-V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GET, POST, PUT, PATCH, DELETE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Đối với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project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này chỉ cần hiểu </a:t>
            </a:r>
            <a:r>
              <a:rPr lang="vi-V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GET, POST.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indent="18288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=&gt; GET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Client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nhận dữ liệu từ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server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vi-V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  =&gt; POST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Client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gửi dữ liệu lên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server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Server xử lý dữ liệu và trả về một kết quả</a:t>
            </a:r>
            <a:r>
              <a:rPr lang="vi-VN" sz="105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2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 : Cấu trúc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E6E17-33BD-ACF3-0252-F6AF21E25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03" y="860052"/>
            <a:ext cx="2374977" cy="3917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8210E6-6C52-1D12-426A-071DF64331AE}"/>
              </a:ext>
            </a:extLst>
          </p:cNvPr>
          <p:cNvSpPr txBox="1"/>
          <p:nvPr/>
        </p:nvSpPr>
        <p:spPr>
          <a:xfrm>
            <a:off x="5373329" y="1984048"/>
            <a:ext cx="3530908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App.py: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file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chính chứa các API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Recommend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Folder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chứa các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class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model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TrainedModel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Folder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chứa các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model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đã được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train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F3993A-D6B6-CB76-5992-F0E88955E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3" y="1678813"/>
            <a:ext cx="2392623" cy="24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 : Khởi tạo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6DA6554-CE99-225B-9CA0-D66261A47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18"/>
          <a:stretch/>
        </p:blipFill>
        <p:spPr>
          <a:xfrm>
            <a:off x="181493" y="1655976"/>
            <a:ext cx="3648171" cy="245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4276E-C3AA-AAD8-CA3D-4B125FA9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90" y="1001978"/>
            <a:ext cx="4628133" cy="38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1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36"/>
          <p:cNvGrpSpPr/>
          <p:nvPr/>
        </p:nvGrpSpPr>
        <p:grpSpPr>
          <a:xfrm>
            <a:off x="8162840" y="137100"/>
            <a:ext cx="837300" cy="723250"/>
            <a:chOff x="5203050" y="2778050"/>
            <a:chExt cx="837300" cy="723250"/>
          </a:xfrm>
        </p:grpSpPr>
        <p:sp>
          <p:nvSpPr>
            <p:cNvPr id="252" name="Google Shape;252;p36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5484500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36"/>
          <p:cNvGrpSpPr/>
          <p:nvPr/>
        </p:nvGrpSpPr>
        <p:grpSpPr>
          <a:xfrm>
            <a:off x="261540" y="250365"/>
            <a:ext cx="527900" cy="434500"/>
            <a:chOff x="4559250" y="2583950"/>
            <a:chExt cx="527900" cy="434500"/>
          </a:xfrm>
        </p:grpSpPr>
        <p:sp>
          <p:nvSpPr>
            <p:cNvPr id="255" name="Google Shape;255;p36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latin typeface="+mj-lt"/>
              </a:rPr>
              <a:t>Nhóm</a:t>
            </a:r>
            <a:endParaRPr dirty="0">
              <a:latin typeface="+mj-lt"/>
            </a:endParaRPr>
          </a:p>
        </p:txBody>
      </p:sp>
      <p:sp>
        <p:nvSpPr>
          <p:cNvPr id="2" name="Google Shape;214;p35">
            <a:extLst>
              <a:ext uri="{FF2B5EF4-FFF2-40B4-BE49-F238E27FC236}">
                <a16:creationId xmlns:a16="http://schemas.microsoft.com/office/drawing/2014/main" id="{7724500B-5F5B-4743-944D-0815C153818D}"/>
              </a:ext>
            </a:extLst>
          </p:cNvPr>
          <p:cNvSpPr txBox="1">
            <a:spLocks/>
          </p:cNvSpPr>
          <p:nvPr/>
        </p:nvSpPr>
        <p:spPr>
          <a:xfrm>
            <a:off x="1171289" y="2030361"/>
            <a:ext cx="6656521" cy="2118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19521409 – Nguyễn Hoàng Thái Dương</a:t>
            </a:r>
          </a:p>
          <a:p>
            <a:pPr algn="ctr"/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19521423 – Nguyễn Âu Duy</a:t>
            </a:r>
          </a:p>
          <a:p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 : Khởi tạo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6DA6554-CE99-225B-9CA0-D66261A47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18"/>
          <a:stretch/>
        </p:blipFill>
        <p:spPr>
          <a:xfrm>
            <a:off x="181494" y="1655976"/>
            <a:ext cx="3586774" cy="245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4276E-C3AA-AAD8-CA3D-4B125FA9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90" y="1001978"/>
            <a:ext cx="4628133" cy="38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2.2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Flask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API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Class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14D90-4039-9D99-7B25-F1DF98C5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" y="873201"/>
            <a:ext cx="4861812" cy="4151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4D1D7-B589-5A0B-A85A-17174CF72C74}"/>
              </a:ext>
            </a:extLst>
          </p:cNvPr>
          <p:cNvSpPr txBox="1"/>
          <p:nvPr/>
        </p:nvSpPr>
        <p:spPr>
          <a:xfrm>
            <a:off x="5227664" y="2190738"/>
            <a:ext cx="3599078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Class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Model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mà API có thể dùng để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train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cũng như khuyến nghị theo yêu cầu.</a:t>
            </a:r>
          </a:p>
        </p:txBody>
      </p:sp>
    </p:spTree>
    <p:extLst>
      <p:ext uri="{BB962C8B-B14F-4D97-AF65-F5344CB8AC3E}">
        <p14:creationId xmlns:p14="http://schemas.microsoft.com/office/powerpoint/2010/main" val="216165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C701EC-E56F-6840-360D-5E897893D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0" y="1322276"/>
            <a:ext cx="3777294" cy="3334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7DECB-8F05-49CE-0439-18D10906D799}"/>
              </a:ext>
            </a:extLst>
          </p:cNvPr>
          <p:cNvSpPr txBox="1"/>
          <p:nvPr/>
        </p:nvSpPr>
        <p:spPr>
          <a:xfrm>
            <a:off x="4840409" y="1635216"/>
            <a:ext cx="4196564" cy="25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Thuật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toán sử dụng: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Ridge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Regression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Đánh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giá: RMSE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Dựa trên: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Rating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của người dùng cho sản phẩm ứng với thể loại sản phẩm đó.</a:t>
            </a:r>
          </a:p>
        </p:txBody>
      </p:sp>
    </p:spTree>
    <p:extLst>
      <p:ext uri="{BB962C8B-B14F-4D97-AF65-F5344CB8AC3E}">
        <p14:creationId xmlns:p14="http://schemas.microsoft.com/office/powerpoint/2010/main" val="194333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37E3F-9F88-E8D6-A962-979D76D9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0" y="939875"/>
            <a:ext cx="3499475" cy="3948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7DA99-0860-ED98-8196-167CCB16341B}"/>
              </a:ext>
            </a:extLst>
          </p:cNvPr>
          <p:cNvSpPr txBox="1"/>
          <p:nvPr/>
        </p:nvSpPr>
        <p:spPr>
          <a:xfrm>
            <a:off x="4840409" y="1635216"/>
            <a:ext cx="4196564" cy="105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vi-VN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Xử lý dữ liệu để có thể thu được danh sách phim có chứa các cột thể loại</a:t>
            </a: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T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ách thành 2 tập để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train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và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test</a:t>
            </a: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BC891-5710-6F01-18AD-82691869F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747" y="2998252"/>
            <a:ext cx="4159760" cy="17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DA99-0860-ED98-8196-167CCB16341B}"/>
              </a:ext>
            </a:extLst>
          </p:cNvPr>
          <p:cNvSpPr txBox="1"/>
          <p:nvPr/>
        </p:nvSpPr>
        <p:spPr>
          <a:xfrm>
            <a:off x="4369328" y="2860031"/>
            <a:ext cx="4196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Thu </a:t>
            </a:r>
            <a:r>
              <a:rPr lang="vi-VN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được </a:t>
            </a:r>
            <a:r>
              <a:rPr lang="vi-VN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feature</a:t>
            </a:r>
            <a:r>
              <a:rPr lang="vi-VN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vector</a:t>
            </a:r>
            <a:r>
              <a:rPr lang="vi-VN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cho mỗi bộ phim</a:t>
            </a: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185EB-B1D5-892F-C742-FE1B61BA5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02"/>
          <a:stretch/>
        </p:blipFill>
        <p:spPr>
          <a:xfrm>
            <a:off x="1056968" y="1779639"/>
            <a:ext cx="2659626" cy="24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9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DA99-0860-ED98-8196-167CCB16341B}"/>
              </a:ext>
            </a:extLst>
          </p:cNvPr>
          <p:cNvSpPr txBox="1"/>
          <p:nvPr/>
        </p:nvSpPr>
        <p:spPr>
          <a:xfrm>
            <a:off x="4572000" y="1394076"/>
            <a:ext cx="41965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T</a:t>
            </a:r>
            <a:r>
              <a:rPr lang="vi-VN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ìm mô hình cho mỗi </a:t>
            </a:r>
            <a:r>
              <a:rPr lang="vi-VN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user</a:t>
            </a:r>
            <a:endParaRPr lang="vi-VN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Dự đoán bằng hàm tuyến tính với các hệ số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W,b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đã tìm được và lưu trước đó</a:t>
            </a:r>
            <a:endParaRPr lang="vi-VN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lvl="2" algn="just"/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C9BDA-BEB0-3A4E-37DC-0DE1E9AF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7" y="840656"/>
            <a:ext cx="3039905" cy="4039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7A7BE-2DDE-0BBA-E8FF-35C69849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64" y="2571750"/>
            <a:ext cx="2388024" cy="20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7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314656" y="23366"/>
            <a:ext cx="810934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Base-Content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DA99-0860-ED98-8196-167CCB16341B}"/>
              </a:ext>
            </a:extLst>
          </p:cNvPr>
          <p:cNvSpPr txBox="1"/>
          <p:nvPr/>
        </p:nvSpPr>
        <p:spPr>
          <a:xfrm>
            <a:off x="5039032" y="2800088"/>
            <a:ext cx="3864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vi-VN">
                <a:latin typeface="Times New Roman" panose="02020603050405020304" pitchFamily="18" charset="0"/>
                <a:ea typeface="Cambria" panose="02040503050406030204" pitchFamily="18" charset="0"/>
              </a:rPr>
              <a:t>Kết quả và điểm đánh giá RMSE</a:t>
            </a: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F98BC-1A68-52C0-D8E5-C13F7AFB0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94" y="794906"/>
            <a:ext cx="3800520" cy="41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045AEE-4D37-6CA8-2EF1-CBD825811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0" y="1935610"/>
            <a:ext cx="3408576" cy="24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AA9B8-68EC-0815-CBE6-609B7EA37C52}"/>
              </a:ext>
            </a:extLst>
          </p:cNvPr>
          <p:cNvSpPr txBox="1"/>
          <p:nvPr/>
        </p:nvSpPr>
        <p:spPr>
          <a:xfrm>
            <a:off x="4429346" y="1733538"/>
            <a:ext cx="4196564" cy="25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Thuật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toán sử dụng: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Cosine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Similarity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, K-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nearest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neighbor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Đánh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giá: RMSE</a:t>
            </a: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Hướng tiếp cận: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User-User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Dựa trên: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Rating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của các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Users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với nhau </a:t>
            </a:r>
          </a:p>
        </p:txBody>
      </p:sp>
    </p:spTree>
    <p:extLst>
      <p:ext uri="{BB962C8B-B14F-4D97-AF65-F5344CB8AC3E}">
        <p14:creationId xmlns:p14="http://schemas.microsoft.com/office/powerpoint/2010/main" val="24439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AA9B8-68EC-0815-CBE6-609B7EA37C52}"/>
              </a:ext>
            </a:extLst>
          </p:cNvPr>
          <p:cNvSpPr txBox="1"/>
          <p:nvPr/>
        </p:nvSpPr>
        <p:spPr>
          <a:xfrm>
            <a:off x="5410748" y="1471671"/>
            <a:ext cx="3626224" cy="23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Các hàm chủ yếu sẽ chuẩn hóa và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train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cho dữ liệu đầu vào.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Dữ liệu Y-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data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sẽ có dạng [24,2,2.5] ứng với các cột như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userid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movieid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rating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score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vi-VN" dirty="0"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25663-4A23-F9C4-5D5C-266FE6A9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0" y="872501"/>
            <a:ext cx="4727198" cy="40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AA9B8-68EC-0815-CBE6-609B7EA37C52}"/>
              </a:ext>
            </a:extLst>
          </p:cNvPr>
          <p:cNvSpPr txBox="1"/>
          <p:nvPr/>
        </p:nvSpPr>
        <p:spPr>
          <a:xfrm>
            <a:off x="5253431" y="1830548"/>
            <a:ext cx="3626224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Dự đoán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rating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score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dựa trên các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users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khác 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vi-VN" dirty="0"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BDDBE-DCB6-BA10-B9FD-E90A21B5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7" y="988151"/>
            <a:ext cx="3802999" cy="38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365700" y="365700"/>
            <a:ext cx="8412600" cy="718800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39"/>
          <p:cNvGrpSpPr/>
          <p:nvPr/>
        </p:nvGrpSpPr>
        <p:grpSpPr>
          <a:xfrm>
            <a:off x="8044913" y="137100"/>
            <a:ext cx="965350" cy="823275"/>
            <a:chOff x="1481225" y="4240975"/>
            <a:chExt cx="965350" cy="823275"/>
          </a:xfrm>
        </p:grpSpPr>
        <p:sp>
          <p:nvSpPr>
            <p:cNvPr id="318" name="Google Shape;318;p39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133738" y="494251"/>
            <a:ext cx="460473" cy="461698"/>
            <a:chOff x="133738" y="317889"/>
            <a:chExt cx="460473" cy="461698"/>
          </a:xfrm>
        </p:grpSpPr>
        <p:sp>
          <p:nvSpPr>
            <p:cNvPr id="323" name="Google Shape;323;p39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C6B50-FD3E-FDCC-44AF-0D8854954068}"/>
              </a:ext>
            </a:extLst>
          </p:cNvPr>
          <p:cNvGrpSpPr/>
          <p:nvPr/>
        </p:nvGrpSpPr>
        <p:grpSpPr>
          <a:xfrm>
            <a:off x="470324" y="1487989"/>
            <a:ext cx="3750828" cy="1007297"/>
            <a:chOff x="133738" y="1138945"/>
            <a:chExt cx="2578034" cy="624596"/>
          </a:xfrm>
        </p:grpSpPr>
        <p:sp>
          <p:nvSpPr>
            <p:cNvPr id="325" name="Google Shape;325;p39"/>
            <p:cNvSpPr/>
            <p:nvPr/>
          </p:nvSpPr>
          <p:spPr>
            <a:xfrm>
              <a:off x="363974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Giới thiệu đề tài</a:t>
              </a:r>
              <a:endParaRPr sz="1800" b="1" dirty="0">
                <a:latin typeface="+mj-lt"/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 dirty="0">
                  <a:latin typeface="+mj-lt"/>
                </a:rPr>
                <a:t>01</a:t>
              </a:r>
              <a:endParaRPr sz="3200" b="1" dirty="0">
                <a:latin typeface="+mj-lt"/>
              </a:endParaRPr>
            </a:p>
          </p:txBody>
        </p:sp>
      </p:grpSp>
      <p:sp>
        <p:nvSpPr>
          <p:cNvPr id="331" name="Google Shape;331;p39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Nội dung </a:t>
            </a:r>
            <a:endParaRPr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25D727-C46D-4C86-CEE6-AC9E22703356}"/>
              </a:ext>
            </a:extLst>
          </p:cNvPr>
          <p:cNvGrpSpPr/>
          <p:nvPr/>
        </p:nvGrpSpPr>
        <p:grpSpPr>
          <a:xfrm>
            <a:off x="4587874" y="1487989"/>
            <a:ext cx="3750828" cy="1013109"/>
            <a:chOff x="133738" y="1138945"/>
            <a:chExt cx="2578036" cy="624596"/>
          </a:xfrm>
        </p:grpSpPr>
        <p:sp>
          <p:nvSpPr>
            <p:cNvPr id="18" name="Google Shape;325;p39">
              <a:extLst>
                <a:ext uri="{FF2B5EF4-FFF2-40B4-BE49-F238E27FC236}">
                  <a16:creationId xmlns:a16="http://schemas.microsoft.com/office/drawing/2014/main" id="{6760E678-15EE-C988-4E28-17BA1A6537A8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Cơ sở lý thuyết</a:t>
              </a:r>
              <a:endParaRPr sz="1800" b="1" dirty="0">
                <a:latin typeface="+mj-lt"/>
              </a:endParaRPr>
            </a:p>
          </p:txBody>
        </p:sp>
        <p:sp>
          <p:nvSpPr>
            <p:cNvPr id="19" name="Google Shape;328;p39">
              <a:extLst>
                <a:ext uri="{FF2B5EF4-FFF2-40B4-BE49-F238E27FC236}">
                  <a16:creationId xmlns:a16="http://schemas.microsoft.com/office/drawing/2014/main" id="{5C077C16-BF79-3941-FFFC-D7A12DC250F5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02</a:t>
              </a:r>
              <a:endParaRPr sz="3200" b="1" dirty="0">
                <a:latin typeface="+mj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27D3E3-760D-334B-EFB5-2F9C5F89191E}"/>
              </a:ext>
            </a:extLst>
          </p:cNvPr>
          <p:cNvGrpSpPr/>
          <p:nvPr/>
        </p:nvGrpSpPr>
        <p:grpSpPr>
          <a:xfrm>
            <a:off x="4587874" y="3201017"/>
            <a:ext cx="3750828" cy="1013109"/>
            <a:chOff x="133738" y="1138945"/>
            <a:chExt cx="2578036" cy="624596"/>
          </a:xfrm>
        </p:grpSpPr>
        <p:sp>
          <p:nvSpPr>
            <p:cNvPr id="30" name="Google Shape;325;p39">
              <a:extLst>
                <a:ext uri="{FF2B5EF4-FFF2-40B4-BE49-F238E27FC236}">
                  <a16:creationId xmlns:a16="http://schemas.microsoft.com/office/drawing/2014/main" id="{CE4BFF38-E82E-F67D-8651-F0326A4993C7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Xây dựng ứng dụng</a:t>
              </a:r>
              <a:endParaRPr sz="1800" b="1" dirty="0">
                <a:latin typeface="+mj-lt"/>
              </a:endParaRPr>
            </a:p>
          </p:txBody>
        </p:sp>
        <p:sp>
          <p:nvSpPr>
            <p:cNvPr id="31" name="Google Shape;328;p39">
              <a:extLst>
                <a:ext uri="{FF2B5EF4-FFF2-40B4-BE49-F238E27FC236}">
                  <a16:creationId xmlns:a16="http://schemas.microsoft.com/office/drawing/2014/main" id="{9E4179B1-8D00-5663-776A-FF032B48008F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04</a:t>
              </a:r>
              <a:endParaRPr sz="3200" b="1" dirty="0"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705A8-900B-3284-40EF-F53A405C1555}"/>
              </a:ext>
            </a:extLst>
          </p:cNvPr>
          <p:cNvGrpSpPr/>
          <p:nvPr/>
        </p:nvGrpSpPr>
        <p:grpSpPr>
          <a:xfrm>
            <a:off x="470324" y="3201017"/>
            <a:ext cx="3750828" cy="1013109"/>
            <a:chOff x="133738" y="1138945"/>
            <a:chExt cx="2578036" cy="624596"/>
          </a:xfrm>
        </p:grpSpPr>
        <p:sp>
          <p:nvSpPr>
            <p:cNvPr id="36" name="Google Shape;325;p39">
              <a:extLst>
                <a:ext uri="{FF2B5EF4-FFF2-40B4-BE49-F238E27FC236}">
                  <a16:creationId xmlns:a16="http://schemas.microsoft.com/office/drawing/2014/main" id="{C0D57EAD-8EB5-522D-C80D-EDDC8D711BEB}"/>
                </a:ext>
              </a:extLst>
            </p:cNvPr>
            <p:cNvSpPr/>
            <p:nvPr/>
          </p:nvSpPr>
          <p:spPr>
            <a:xfrm>
              <a:off x="363976" y="1267496"/>
              <a:ext cx="2347798" cy="496045"/>
            </a:xfrm>
            <a:prstGeom prst="roundRect">
              <a:avLst>
                <a:gd name="adj" fmla="val 5070"/>
              </a:avLst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latin typeface="+mj-lt"/>
                </a:rPr>
                <a:t>Thiết kế ứng dụng</a:t>
              </a:r>
              <a:endParaRPr sz="1800" b="1" dirty="0">
                <a:latin typeface="+mj-lt"/>
              </a:endParaRPr>
            </a:p>
          </p:txBody>
        </p:sp>
        <p:sp>
          <p:nvSpPr>
            <p:cNvPr id="37" name="Google Shape;328;p39">
              <a:extLst>
                <a:ext uri="{FF2B5EF4-FFF2-40B4-BE49-F238E27FC236}">
                  <a16:creationId xmlns:a16="http://schemas.microsoft.com/office/drawing/2014/main" id="{A607850D-7137-DDE9-3C69-A5857542FB63}"/>
                </a:ext>
              </a:extLst>
            </p:cNvPr>
            <p:cNvSpPr/>
            <p:nvPr/>
          </p:nvSpPr>
          <p:spPr>
            <a:xfrm>
              <a:off x="133738" y="1138945"/>
              <a:ext cx="460473" cy="3408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vi-VN" sz="3200" b="1" dirty="0">
                  <a:latin typeface="+mj-lt"/>
                </a:rPr>
                <a:t>03</a:t>
              </a:r>
              <a:endParaRPr sz="3200" b="1" dirty="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AA9B8-68EC-0815-CBE6-609B7EA37C52}"/>
              </a:ext>
            </a:extLst>
          </p:cNvPr>
          <p:cNvSpPr txBox="1"/>
          <p:nvPr/>
        </p:nvSpPr>
        <p:spPr>
          <a:xfrm>
            <a:off x="3773989" y="4368435"/>
            <a:ext cx="4196564" cy="61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Kết quả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16556-59B0-456D-A7C9-1B2B8F0B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47" y="794906"/>
            <a:ext cx="6607277" cy="37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2.3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Recommendation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Collaberative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Filtering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AA9B8-68EC-0815-CBE6-609B7EA37C52}"/>
              </a:ext>
            </a:extLst>
          </p:cNvPr>
          <p:cNvSpPr txBox="1"/>
          <p:nvPr/>
        </p:nvSpPr>
        <p:spPr>
          <a:xfrm>
            <a:off x="5943514" y="2393430"/>
            <a:ext cx="1868215" cy="61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Đánh giá RMSE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CCA54-737B-F9EE-3D5B-8B47D64E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0" y="1102026"/>
            <a:ext cx="4315124" cy="38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Các công cụ và công nghệ khác</a:t>
            </a:r>
          </a:p>
        </p:txBody>
      </p:sp>
      <p:pic>
        <p:nvPicPr>
          <p:cNvPr id="1026" name="Picture 2" descr="Viết Ứng Dụng Đầu Tiên Với ReactJS">
            <a:extLst>
              <a:ext uri="{FF2B5EF4-FFF2-40B4-BE49-F238E27FC236}">
                <a16:creationId xmlns:a16="http://schemas.microsoft.com/office/drawing/2014/main" id="{19F0DCE5-0730-A2B0-C854-FB810CF4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9" y="840658"/>
            <a:ext cx="3563815" cy="20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You Must Know About Spring Boot Application From The Scratch">
            <a:extLst>
              <a:ext uri="{FF2B5EF4-FFF2-40B4-BE49-F238E27FC236}">
                <a16:creationId xmlns:a16="http://schemas.microsoft.com/office/drawing/2014/main" id="{FC19D5A9-5142-819A-D18C-2766EE7DB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81" y="2932932"/>
            <a:ext cx="3441290" cy="20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CBC25-AFB8-5800-1203-486CD60B0297}"/>
              </a:ext>
            </a:extLst>
          </p:cNvPr>
          <p:cNvSpPr txBox="1"/>
          <p:nvPr/>
        </p:nvSpPr>
        <p:spPr>
          <a:xfrm>
            <a:off x="4493165" y="2054029"/>
            <a:ext cx="441977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vi-VN" sz="1400" b="1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ReactJs</a:t>
            </a:r>
            <a:r>
              <a:rPr lang="vi-V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: 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Dùng cho cả giao diện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Front-end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của 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React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(hay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ReactJs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, React.js)  là một thư viện </a:t>
            </a:r>
            <a:r>
              <a:rPr lang="vi-VN" dirty="0" err="1">
                <a:latin typeface="Times New Roman" panose="02020603050405020304" pitchFamily="18" charset="0"/>
                <a:ea typeface="Cambria" panose="02040503050406030204" pitchFamily="18" charset="0"/>
              </a:rPr>
              <a:t>Javascript</a:t>
            </a: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 mã  nguồn mở để xây dựng các thành phần giao diện có thể tái sử dụng.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dirty="0"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vi-VN" b="1" dirty="0" err="1">
                <a:latin typeface="Times New Roman" panose="02020603050405020304" pitchFamily="18" charset="0"/>
                <a:ea typeface="Cambria" panose="02040503050406030204" pitchFamily="18" charset="0"/>
              </a:rPr>
              <a:t>Springboot</a:t>
            </a:r>
            <a:r>
              <a:rPr lang="vi-VN" b="1" dirty="0">
                <a:latin typeface="Times New Roman" panose="02020603050405020304" pitchFamily="18" charset="0"/>
                <a:ea typeface="Cambria" panose="02040503050406030204" pitchFamily="18" charset="0"/>
              </a:rPr>
              <a:t> : 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mbria" panose="02040503050406030204" pitchFamily="18" charset="0"/>
              </a:rPr>
              <a:t>Dùng cho hệ thống xử lý chính của Project.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Spring Boot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module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Spring Framework,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RAD (Rapid Application Development -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). </a:t>
            </a:r>
            <a:endParaRPr lang="vi-VN" dirty="0"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2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3" y="0"/>
            <a:ext cx="8908199" cy="6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Các công cụ và công nghệ khác</a:t>
            </a:r>
          </a:p>
        </p:txBody>
      </p:sp>
      <p:pic>
        <p:nvPicPr>
          <p:cNvPr id="2" name="Picture 1" descr="IntelliJ IDEA – Wikipedia tiếng Việt">
            <a:extLst>
              <a:ext uri="{FF2B5EF4-FFF2-40B4-BE49-F238E27FC236}">
                <a16:creationId xmlns:a16="http://schemas.microsoft.com/office/drawing/2014/main" id="{29909EA4-1453-432F-C47C-5577BFFF2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34" y="819150"/>
            <a:ext cx="17907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ostman API Platform | Sign Up for Free">
            <a:extLst>
              <a:ext uri="{FF2B5EF4-FFF2-40B4-BE49-F238E27FC236}">
                <a16:creationId xmlns:a16="http://schemas.microsoft.com/office/drawing/2014/main" id="{0A0F8ACB-BB99-3EB9-54C4-CD9F3743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6" y="3022198"/>
            <a:ext cx="20288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itHub Logo and symbol, meaning, history, PNG, brand">
            <a:extLst>
              <a:ext uri="{FF2B5EF4-FFF2-40B4-BE49-F238E27FC236}">
                <a16:creationId xmlns:a16="http://schemas.microsoft.com/office/drawing/2014/main" id="{C596B905-F234-C358-4FF1-9B80F5CBEA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39" y="973124"/>
            <a:ext cx="255354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ử dụng template SQL-server trên Cloud Nhân Hòa | Cloud365">
            <a:extLst>
              <a:ext uri="{FF2B5EF4-FFF2-40B4-BE49-F238E27FC236}">
                <a16:creationId xmlns:a16="http://schemas.microsoft.com/office/drawing/2014/main" id="{653FCBB5-B3C5-4E5F-C3EA-664E7A048D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84" y="3002156"/>
            <a:ext cx="1905000" cy="166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61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1385048" y="1021824"/>
            <a:ext cx="6436800" cy="3196775"/>
          </a:xfrm>
          <a:prstGeom prst="roundRect">
            <a:avLst>
              <a:gd name="adj" fmla="val 63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1688369" y="1065252"/>
            <a:ext cx="5749734" cy="7966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vi-VN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3. Thiết kế ứng dụng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349" name="Google Shape;349;p40"/>
          <p:cNvGrpSpPr/>
          <p:nvPr/>
        </p:nvGrpSpPr>
        <p:grpSpPr>
          <a:xfrm>
            <a:off x="1485834" y="678075"/>
            <a:ext cx="6172332" cy="3787373"/>
            <a:chOff x="1438200" y="702550"/>
            <a:chExt cx="6267600" cy="3738400"/>
          </a:xfrm>
        </p:grpSpPr>
        <p:cxnSp>
          <p:nvCxnSpPr>
            <p:cNvPr id="350" name="Google Shape;350;p40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40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2" name="Google Shape;352;p40"/>
          <p:cNvGrpSpPr/>
          <p:nvPr/>
        </p:nvGrpSpPr>
        <p:grpSpPr>
          <a:xfrm>
            <a:off x="722365" y="678098"/>
            <a:ext cx="678837" cy="577480"/>
            <a:chOff x="3475975" y="624225"/>
            <a:chExt cx="737225" cy="627150"/>
          </a:xfrm>
        </p:grpSpPr>
        <p:sp>
          <p:nvSpPr>
            <p:cNvPr id="353" name="Google Shape;353;p4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722365" y="2198063"/>
            <a:ext cx="849091" cy="639458"/>
            <a:chOff x="1574625" y="624700"/>
            <a:chExt cx="822125" cy="619150"/>
          </a:xfrm>
        </p:grpSpPr>
        <p:sp>
          <p:nvSpPr>
            <p:cNvPr id="358" name="Google Shape;358;p4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40"/>
          <p:cNvSpPr/>
          <p:nvPr/>
        </p:nvSpPr>
        <p:spPr>
          <a:xfrm>
            <a:off x="844450" y="1613395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7865553" y="651412"/>
            <a:ext cx="602100" cy="666100"/>
            <a:chOff x="1820650" y="1393100"/>
            <a:chExt cx="602100" cy="666100"/>
          </a:xfrm>
        </p:grpSpPr>
        <p:sp>
          <p:nvSpPr>
            <p:cNvPr id="362" name="Google Shape;362;p4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40"/>
          <p:cNvSpPr/>
          <p:nvPr/>
        </p:nvSpPr>
        <p:spPr>
          <a:xfrm>
            <a:off x="8042395" y="1706359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810263" y="3195339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687640" y="3799332"/>
            <a:ext cx="500699" cy="666069"/>
            <a:chOff x="4863650" y="3815375"/>
            <a:chExt cx="624625" cy="830925"/>
          </a:xfrm>
        </p:grpSpPr>
        <p:sp>
          <p:nvSpPr>
            <p:cNvPr id="367" name="Google Shape;367;p40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0"/>
          <p:cNvGrpSpPr/>
          <p:nvPr/>
        </p:nvGrpSpPr>
        <p:grpSpPr>
          <a:xfrm>
            <a:off x="7505089" y="3642125"/>
            <a:ext cx="965350" cy="823275"/>
            <a:chOff x="1481225" y="4240975"/>
            <a:chExt cx="965350" cy="823275"/>
          </a:xfrm>
        </p:grpSpPr>
        <p:sp>
          <p:nvSpPr>
            <p:cNvPr id="375" name="Google Shape;375;p40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7978072" y="2406281"/>
            <a:ext cx="438896" cy="434500"/>
            <a:chOff x="2532825" y="1741700"/>
            <a:chExt cx="438896" cy="434500"/>
          </a:xfrm>
        </p:grpSpPr>
        <p:sp>
          <p:nvSpPr>
            <p:cNvPr id="380" name="Google Shape;380;p40"/>
            <p:cNvSpPr/>
            <p:nvPr/>
          </p:nvSpPr>
          <p:spPr>
            <a:xfrm>
              <a:off x="2532825" y="1741700"/>
              <a:ext cx="438896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35" y="0"/>
                  </a:moveTo>
                  <a:cubicBezTo>
                    <a:pt x="1034" y="0"/>
                    <a:pt x="0" y="1067"/>
                    <a:pt x="0" y="2368"/>
                  </a:cubicBezTo>
                  <a:lnTo>
                    <a:pt x="0" y="15011"/>
                  </a:lnTo>
                  <a:cubicBezTo>
                    <a:pt x="0" y="16345"/>
                    <a:pt x="1034" y="17379"/>
                    <a:pt x="2335" y="17379"/>
                  </a:cubicBezTo>
                  <a:lnTo>
                    <a:pt x="18780" y="17379"/>
                  </a:lnTo>
                  <a:cubicBezTo>
                    <a:pt x="20081" y="17379"/>
                    <a:pt x="21115" y="16345"/>
                    <a:pt x="21115" y="15011"/>
                  </a:cubicBezTo>
                  <a:lnTo>
                    <a:pt x="21115" y="2368"/>
                  </a:lnTo>
                  <a:cubicBezTo>
                    <a:pt x="21115" y="1067"/>
                    <a:pt x="20081" y="0"/>
                    <a:pt x="1878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04660" y="1828676"/>
              <a:ext cx="295226" cy="260549"/>
            </a:xfrm>
            <a:custGeom>
              <a:avLst/>
              <a:gdLst/>
              <a:ahLst/>
              <a:cxnLst/>
              <a:rect l="l" t="t" r="r" b="b"/>
              <a:pathLst>
                <a:path w="13911" h="12277" extrusionOk="0">
                  <a:moveTo>
                    <a:pt x="6943" y="1"/>
                  </a:moveTo>
                  <a:cubicBezTo>
                    <a:pt x="6589" y="1"/>
                    <a:pt x="6238" y="134"/>
                    <a:pt x="5972" y="401"/>
                  </a:cubicBezTo>
                  <a:lnTo>
                    <a:pt x="734" y="5638"/>
                  </a:lnTo>
                  <a:cubicBezTo>
                    <a:pt x="1" y="6372"/>
                    <a:pt x="201" y="7573"/>
                    <a:pt x="1602" y="7573"/>
                  </a:cubicBezTo>
                  <a:lnTo>
                    <a:pt x="2903" y="7573"/>
                  </a:lnTo>
                  <a:lnTo>
                    <a:pt x="2903" y="10875"/>
                  </a:lnTo>
                  <a:cubicBezTo>
                    <a:pt x="2903" y="11642"/>
                    <a:pt x="3503" y="12276"/>
                    <a:pt x="4270" y="12276"/>
                  </a:cubicBezTo>
                  <a:lnTo>
                    <a:pt x="5404" y="12276"/>
                  </a:lnTo>
                  <a:lnTo>
                    <a:pt x="5404" y="9774"/>
                  </a:lnTo>
                  <a:cubicBezTo>
                    <a:pt x="5404" y="9007"/>
                    <a:pt x="6005" y="8373"/>
                    <a:pt x="6772" y="8373"/>
                  </a:cubicBezTo>
                  <a:lnTo>
                    <a:pt x="7139" y="8373"/>
                  </a:lnTo>
                  <a:cubicBezTo>
                    <a:pt x="7873" y="8373"/>
                    <a:pt x="8507" y="9007"/>
                    <a:pt x="8507" y="9774"/>
                  </a:cubicBezTo>
                  <a:lnTo>
                    <a:pt x="8507" y="12276"/>
                  </a:lnTo>
                  <a:lnTo>
                    <a:pt x="9641" y="12276"/>
                  </a:lnTo>
                  <a:cubicBezTo>
                    <a:pt x="10375" y="12276"/>
                    <a:pt x="11008" y="11642"/>
                    <a:pt x="11008" y="10875"/>
                  </a:cubicBezTo>
                  <a:lnTo>
                    <a:pt x="11008" y="7573"/>
                  </a:lnTo>
                  <a:lnTo>
                    <a:pt x="12309" y="7573"/>
                  </a:lnTo>
                  <a:cubicBezTo>
                    <a:pt x="13710" y="7573"/>
                    <a:pt x="13911" y="6372"/>
                    <a:pt x="13177" y="5638"/>
                  </a:cubicBezTo>
                  <a:lnTo>
                    <a:pt x="7940" y="401"/>
                  </a:lnTo>
                  <a:cubicBezTo>
                    <a:pt x="7656" y="134"/>
                    <a:pt x="7297" y="1"/>
                    <a:pt x="694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0"/>
          <p:cNvSpPr/>
          <p:nvPr/>
        </p:nvSpPr>
        <p:spPr>
          <a:xfrm>
            <a:off x="8084095" y="322962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0;p41">
            <a:extLst>
              <a:ext uri="{FF2B5EF4-FFF2-40B4-BE49-F238E27FC236}">
                <a16:creationId xmlns:a16="http://schemas.microsoft.com/office/drawing/2014/main" id="{02A90781-CFCA-2FDE-7789-62329606B52D}"/>
              </a:ext>
            </a:extLst>
          </p:cNvPr>
          <p:cNvSpPr txBox="1">
            <a:spLocks/>
          </p:cNvSpPr>
          <p:nvPr/>
        </p:nvSpPr>
        <p:spPr>
          <a:xfrm>
            <a:off x="1956620" y="1966453"/>
            <a:ext cx="5442998" cy="211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3.1 Sơ đồ hệ thống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3.2 Sơ đồ </a:t>
            </a:r>
            <a:r>
              <a:rPr lang="vi-VN" sz="280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Use</a:t>
            </a:r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 </a:t>
            </a:r>
            <a:r>
              <a:rPr lang="vi-VN" sz="2800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cases</a:t>
            </a:r>
            <a:endParaRPr lang="en-US" sz="280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  <a:cs typeface="Arial"/>
              <a:sym typeface="Arial"/>
            </a:endParaRP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3.3 Sơ đồ lớp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3.4 Cơ sở dữ liệu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.1 Sơ đồ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4B3DB-F9AD-8837-4893-5E966EFB7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86" y="794906"/>
            <a:ext cx="4409628" cy="409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6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cases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B3D5C36-CEE7-7C29-9CCB-298D00486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42" y="794906"/>
            <a:ext cx="4541004" cy="4273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0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cases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DA942-77C8-39C1-C2E7-A38691E8F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08" y="772579"/>
            <a:ext cx="4845843" cy="4347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12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Sơ đồ lớp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7AEE1-3F8B-BD09-6D54-82F64CAAB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32" y="766997"/>
            <a:ext cx="5021451" cy="42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Cơ sở dữ liệu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9ABF9-4941-B4AE-7743-83D7C2BD1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21" y="794906"/>
            <a:ext cx="4132220" cy="420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611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6555E-F6AE-DADC-4DBC-4DDA245D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45" b="2545"/>
          <a:stretch/>
        </p:blipFill>
        <p:spPr bwMode="auto">
          <a:xfrm>
            <a:off x="5057910" y="841350"/>
            <a:ext cx="3612498" cy="342865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5" name="Google Shape;285;p38"/>
          <p:cNvSpPr/>
          <p:nvPr/>
        </p:nvSpPr>
        <p:spPr>
          <a:xfrm>
            <a:off x="365700" y="784800"/>
            <a:ext cx="4610700" cy="3573900"/>
          </a:xfrm>
          <a:prstGeom prst="roundRect">
            <a:avLst>
              <a:gd name="adj" fmla="val 3381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699750" y="1460392"/>
            <a:ext cx="3942600" cy="2073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1. Giới thiệu đề tài</a:t>
            </a:r>
            <a:endParaRPr dirty="0">
              <a:latin typeface="+mj-lt"/>
            </a:endParaRPr>
          </a:p>
        </p:txBody>
      </p:sp>
      <p:grpSp>
        <p:nvGrpSpPr>
          <p:cNvPr id="289" name="Google Shape;289;p38"/>
          <p:cNvGrpSpPr/>
          <p:nvPr/>
        </p:nvGrpSpPr>
        <p:grpSpPr>
          <a:xfrm>
            <a:off x="1253425" y="370396"/>
            <a:ext cx="6637149" cy="4402709"/>
            <a:chOff x="1304387" y="764776"/>
            <a:chExt cx="6535200" cy="3679964"/>
          </a:xfrm>
        </p:grpSpPr>
        <p:cxnSp>
          <p:nvCxnSpPr>
            <p:cNvPr id="290" name="Google Shape;290;p38"/>
            <p:cNvCxnSpPr/>
            <p:nvPr/>
          </p:nvCxnSpPr>
          <p:spPr>
            <a:xfrm>
              <a:off x="1304387" y="4444740"/>
              <a:ext cx="65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38"/>
            <p:cNvCxnSpPr/>
            <p:nvPr/>
          </p:nvCxnSpPr>
          <p:spPr>
            <a:xfrm>
              <a:off x="1304387" y="764776"/>
              <a:ext cx="65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38"/>
          <p:cNvGrpSpPr/>
          <p:nvPr/>
        </p:nvGrpSpPr>
        <p:grpSpPr>
          <a:xfrm>
            <a:off x="8473112" y="4111690"/>
            <a:ext cx="602100" cy="666100"/>
            <a:chOff x="1820650" y="1393100"/>
            <a:chExt cx="602100" cy="666100"/>
          </a:xfrm>
        </p:grpSpPr>
        <p:sp>
          <p:nvSpPr>
            <p:cNvPr id="293" name="Google Shape;293;p38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233672" y="4257711"/>
            <a:ext cx="761406" cy="647721"/>
            <a:chOff x="3475975" y="624225"/>
            <a:chExt cx="737225" cy="627150"/>
          </a:xfrm>
        </p:grpSpPr>
        <p:sp>
          <p:nvSpPr>
            <p:cNvPr id="296" name="Google Shape;296;p38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8"/>
          <p:cNvGrpSpPr/>
          <p:nvPr/>
        </p:nvGrpSpPr>
        <p:grpSpPr>
          <a:xfrm>
            <a:off x="8061237" y="445047"/>
            <a:ext cx="849091" cy="639458"/>
            <a:chOff x="1574625" y="624700"/>
            <a:chExt cx="822125" cy="619150"/>
          </a:xfrm>
        </p:grpSpPr>
        <p:sp>
          <p:nvSpPr>
            <p:cNvPr id="301" name="Google Shape;301;p38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8"/>
          <p:cNvGrpSpPr/>
          <p:nvPr/>
        </p:nvGrpSpPr>
        <p:grpSpPr>
          <a:xfrm>
            <a:off x="233672" y="238069"/>
            <a:ext cx="719894" cy="639455"/>
            <a:chOff x="2696275" y="963625"/>
            <a:chExt cx="678825" cy="602975"/>
          </a:xfrm>
        </p:grpSpPr>
        <p:sp>
          <p:nvSpPr>
            <p:cNvPr id="304" name="Google Shape;304;p38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8"/>
          <p:cNvGrpSpPr/>
          <p:nvPr/>
        </p:nvGrpSpPr>
        <p:grpSpPr>
          <a:xfrm>
            <a:off x="8630696" y="2450077"/>
            <a:ext cx="295209" cy="296040"/>
            <a:chOff x="133738" y="317889"/>
            <a:chExt cx="460473" cy="461698"/>
          </a:xfrm>
        </p:grpSpPr>
        <p:sp>
          <p:nvSpPr>
            <p:cNvPr id="308" name="Google Shape;308;p38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8"/>
          <p:cNvSpPr/>
          <p:nvPr/>
        </p:nvSpPr>
        <p:spPr>
          <a:xfrm>
            <a:off x="218088" y="3042482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252263" y="184657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40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2"/>
          <p:cNvSpPr/>
          <p:nvPr/>
        </p:nvSpPr>
        <p:spPr>
          <a:xfrm>
            <a:off x="1353600" y="1069750"/>
            <a:ext cx="6436800" cy="3003900"/>
          </a:xfrm>
          <a:prstGeom prst="roundRect">
            <a:avLst>
              <a:gd name="adj" fmla="val 4688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2"/>
          <p:cNvSpPr/>
          <p:nvPr/>
        </p:nvSpPr>
        <p:spPr>
          <a:xfrm>
            <a:off x="1719190" y="1309626"/>
            <a:ext cx="5719742" cy="831953"/>
          </a:xfrm>
          <a:prstGeom prst="rect">
            <a:avLst/>
          </a:prstGeom>
        </p:spPr>
        <p:txBody>
          <a:bodyPr>
            <a:prstTxWarp prst="textPlain">
              <a:avLst>
                <a:gd name="adj" fmla="val 49823"/>
              </a:avLst>
            </a:prstTxWarp>
          </a:bodyPr>
          <a:lstStyle/>
          <a:p>
            <a:pPr lvl="0" algn="ctr"/>
            <a:r>
              <a:rPr lang="vi-VN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</a:rPr>
              <a:t>4. Xây dựng ứng dụng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803" name="Google Shape;803;p52"/>
          <p:cNvGrpSpPr/>
          <p:nvPr/>
        </p:nvGrpSpPr>
        <p:grpSpPr>
          <a:xfrm>
            <a:off x="1639703" y="678075"/>
            <a:ext cx="5864593" cy="3787373"/>
            <a:chOff x="1438200" y="702550"/>
            <a:chExt cx="6267600" cy="3738400"/>
          </a:xfrm>
        </p:grpSpPr>
        <p:cxnSp>
          <p:nvCxnSpPr>
            <p:cNvPr id="804" name="Google Shape;804;p52"/>
            <p:cNvCxnSpPr/>
            <p:nvPr/>
          </p:nvCxnSpPr>
          <p:spPr>
            <a:xfrm>
              <a:off x="1438200" y="44409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52"/>
            <p:cNvCxnSpPr/>
            <p:nvPr/>
          </p:nvCxnSpPr>
          <p:spPr>
            <a:xfrm>
              <a:off x="1438200" y="702550"/>
              <a:ext cx="62676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6" name="Google Shape;806;p52"/>
          <p:cNvGrpSpPr/>
          <p:nvPr/>
        </p:nvGrpSpPr>
        <p:grpSpPr>
          <a:xfrm>
            <a:off x="666494" y="3799337"/>
            <a:ext cx="602100" cy="666100"/>
            <a:chOff x="1820650" y="1393100"/>
            <a:chExt cx="602100" cy="666100"/>
          </a:xfrm>
        </p:grpSpPr>
        <p:sp>
          <p:nvSpPr>
            <p:cNvPr id="807" name="Google Shape;807;p52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2"/>
          <p:cNvGrpSpPr/>
          <p:nvPr/>
        </p:nvGrpSpPr>
        <p:grpSpPr>
          <a:xfrm>
            <a:off x="7659104" y="678063"/>
            <a:ext cx="761406" cy="647721"/>
            <a:chOff x="3475975" y="624225"/>
            <a:chExt cx="737225" cy="627150"/>
          </a:xfrm>
        </p:grpSpPr>
        <p:sp>
          <p:nvSpPr>
            <p:cNvPr id="810" name="Google Shape;810;p52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52"/>
          <p:cNvSpPr/>
          <p:nvPr/>
        </p:nvSpPr>
        <p:spPr>
          <a:xfrm>
            <a:off x="854119" y="1612178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2"/>
          <p:cNvSpPr/>
          <p:nvPr/>
        </p:nvSpPr>
        <p:spPr>
          <a:xfrm>
            <a:off x="8001010" y="1668916"/>
            <a:ext cx="310250" cy="311075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210" y="4212"/>
                </a:moveTo>
                <a:cubicBezTo>
                  <a:pt x="7245" y="4212"/>
                  <a:pt x="8240" y="5018"/>
                  <a:pt x="8240" y="6238"/>
                </a:cubicBezTo>
                <a:cubicBezTo>
                  <a:pt x="8240" y="7339"/>
                  <a:pt x="7339" y="8240"/>
                  <a:pt x="6205" y="8240"/>
                </a:cubicBezTo>
                <a:cubicBezTo>
                  <a:pt x="4404" y="8240"/>
                  <a:pt x="3503" y="6071"/>
                  <a:pt x="4804" y="4804"/>
                </a:cubicBezTo>
                <a:cubicBezTo>
                  <a:pt x="5213" y="4395"/>
                  <a:pt x="5716" y="4212"/>
                  <a:pt x="6210" y="4212"/>
                </a:cubicBezTo>
                <a:close/>
                <a:moveTo>
                  <a:pt x="5738" y="0"/>
                </a:moveTo>
                <a:cubicBezTo>
                  <a:pt x="5471" y="0"/>
                  <a:pt x="5271" y="201"/>
                  <a:pt x="5238" y="467"/>
                </a:cubicBezTo>
                <a:lnTo>
                  <a:pt x="5137" y="2235"/>
                </a:lnTo>
                <a:cubicBezTo>
                  <a:pt x="4804" y="2302"/>
                  <a:pt x="4437" y="2436"/>
                  <a:pt x="4137" y="2636"/>
                </a:cubicBezTo>
                <a:lnTo>
                  <a:pt x="2836" y="1468"/>
                </a:lnTo>
                <a:cubicBezTo>
                  <a:pt x="2736" y="1385"/>
                  <a:pt x="2619" y="1343"/>
                  <a:pt x="2502" y="1343"/>
                </a:cubicBezTo>
                <a:cubicBezTo>
                  <a:pt x="2386" y="1343"/>
                  <a:pt x="2269" y="1385"/>
                  <a:pt x="2169" y="1468"/>
                </a:cubicBezTo>
                <a:lnTo>
                  <a:pt x="1468" y="2169"/>
                </a:lnTo>
                <a:cubicBezTo>
                  <a:pt x="1301" y="2369"/>
                  <a:pt x="1268" y="2636"/>
                  <a:pt x="1435" y="2836"/>
                </a:cubicBezTo>
                <a:lnTo>
                  <a:pt x="2636" y="4137"/>
                </a:lnTo>
                <a:cubicBezTo>
                  <a:pt x="2436" y="4470"/>
                  <a:pt x="2302" y="4804"/>
                  <a:pt x="2202" y="5137"/>
                </a:cubicBezTo>
                <a:lnTo>
                  <a:pt x="467" y="5238"/>
                </a:lnTo>
                <a:cubicBezTo>
                  <a:pt x="201" y="5271"/>
                  <a:pt x="0" y="5471"/>
                  <a:pt x="0" y="5738"/>
                </a:cubicBezTo>
                <a:lnTo>
                  <a:pt x="0" y="6705"/>
                </a:lnTo>
                <a:cubicBezTo>
                  <a:pt x="0" y="6972"/>
                  <a:pt x="201" y="7172"/>
                  <a:pt x="467" y="7206"/>
                </a:cubicBezTo>
                <a:lnTo>
                  <a:pt x="2202" y="7306"/>
                </a:lnTo>
                <a:cubicBezTo>
                  <a:pt x="2302" y="7639"/>
                  <a:pt x="2436" y="7973"/>
                  <a:pt x="2636" y="8306"/>
                </a:cubicBezTo>
                <a:lnTo>
                  <a:pt x="1468" y="9607"/>
                </a:lnTo>
                <a:cubicBezTo>
                  <a:pt x="1301" y="9807"/>
                  <a:pt x="1301" y="10074"/>
                  <a:pt x="1468" y="10274"/>
                </a:cubicBezTo>
                <a:lnTo>
                  <a:pt x="2169" y="10975"/>
                </a:lnTo>
                <a:cubicBezTo>
                  <a:pt x="2274" y="11063"/>
                  <a:pt x="2408" y="11105"/>
                  <a:pt x="2540" y="11105"/>
                </a:cubicBezTo>
                <a:cubicBezTo>
                  <a:pt x="2658" y="11105"/>
                  <a:pt x="2775" y="11071"/>
                  <a:pt x="2869" y="11008"/>
                </a:cubicBezTo>
                <a:lnTo>
                  <a:pt x="4137" y="9807"/>
                </a:lnTo>
                <a:cubicBezTo>
                  <a:pt x="4470" y="10008"/>
                  <a:pt x="4804" y="10141"/>
                  <a:pt x="5171" y="10241"/>
                </a:cubicBezTo>
                <a:lnTo>
                  <a:pt x="5238" y="11976"/>
                </a:lnTo>
                <a:cubicBezTo>
                  <a:pt x="5271" y="12243"/>
                  <a:pt x="5471" y="12443"/>
                  <a:pt x="5738" y="12443"/>
                </a:cubicBezTo>
                <a:lnTo>
                  <a:pt x="6705" y="12443"/>
                </a:lnTo>
                <a:cubicBezTo>
                  <a:pt x="6972" y="12443"/>
                  <a:pt x="7172" y="12243"/>
                  <a:pt x="7206" y="12009"/>
                </a:cubicBezTo>
                <a:lnTo>
                  <a:pt x="7272" y="10241"/>
                </a:lnTo>
                <a:cubicBezTo>
                  <a:pt x="7639" y="10141"/>
                  <a:pt x="7973" y="10008"/>
                  <a:pt x="8306" y="9807"/>
                </a:cubicBezTo>
                <a:lnTo>
                  <a:pt x="9607" y="11008"/>
                </a:lnTo>
                <a:cubicBezTo>
                  <a:pt x="9682" y="11083"/>
                  <a:pt x="9785" y="11118"/>
                  <a:pt x="9893" y="11118"/>
                </a:cubicBezTo>
                <a:cubicBezTo>
                  <a:pt x="10024" y="11118"/>
                  <a:pt x="10164" y="11067"/>
                  <a:pt x="10274" y="10975"/>
                </a:cubicBezTo>
                <a:lnTo>
                  <a:pt x="10975" y="10274"/>
                </a:lnTo>
                <a:cubicBezTo>
                  <a:pt x="11142" y="10108"/>
                  <a:pt x="11142" y="9807"/>
                  <a:pt x="10975" y="9607"/>
                </a:cubicBezTo>
                <a:lnTo>
                  <a:pt x="9807" y="8306"/>
                </a:lnTo>
                <a:cubicBezTo>
                  <a:pt x="9974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09" y="7172"/>
                  <a:pt x="12409" y="6972"/>
                  <a:pt x="12409" y="6705"/>
                </a:cubicBezTo>
                <a:lnTo>
                  <a:pt x="12409" y="5738"/>
                </a:lnTo>
                <a:cubicBezTo>
                  <a:pt x="12409" y="5471"/>
                  <a:pt x="12243" y="5271"/>
                  <a:pt x="11976" y="5238"/>
                </a:cubicBezTo>
                <a:lnTo>
                  <a:pt x="10208" y="5137"/>
                </a:lnTo>
                <a:cubicBezTo>
                  <a:pt x="10141" y="4804"/>
                  <a:pt x="10008" y="4470"/>
                  <a:pt x="9807" y="4137"/>
                </a:cubicBezTo>
                <a:lnTo>
                  <a:pt x="10975" y="2836"/>
                </a:lnTo>
                <a:cubicBezTo>
                  <a:pt x="11142" y="2636"/>
                  <a:pt x="11142" y="2369"/>
                  <a:pt x="10975" y="2169"/>
                </a:cubicBezTo>
                <a:lnTo>
                  <a:pt x="10274" y="1468"/>
                </a:lnTo>
                <a:cubicBezTo>
                  <a:pt x="10174" y="1385"/>
                  <a:pt x="10049" y="1343"/>
                  <a:pt x="9928" y="1343"/>
                </a:cubicBezTo>
                <a:cubicBezTo>
                  <a:pt x="9807" y="1343"/>
                  <a:pt x="9691" y="1385"/>
                  <a:pt x="9607" y="1468"/>
                </a:cubicBezTo>
                <a:lnTo>
                  <a:pt x="8273" y="2636"/>
                </a:lnTo>
                <a:cubicBezTo>
                  <a:pt x="7973" y="2436"/>
                  <a:pt x="7639" y="2302"/>
                  <a:pt x="7272" y="2235"/>
                </a:cubicBezTo>
                <a:lnTo>
                  <a:pt x="7206" y="467"/>
                </a:lnTo>
                <a:cubicBezTo>
                  <a:pt x="7172" y="201"/>
                  <a:pt x="6972" y="0"/>
                  <a:pt x="6705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2"/>
          <p:cNvSpPr/>
          <p:nvPr/>
        </p:nvSpPr>
        <p:spPr>
          <a:xfrm>
            <a:off x="819931" y="3203807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52"/>
          <p:cNvGrpSpPr/>
          <p:nvPr/>
        </p:nvGrpSpPr>
        <p:grpSpPr>
          <a:xfrm>
            <a:off x="697487" y="2188383"/>
            <a:ext cx="500699" cy="666069"/>
            <a:chOff x="4863650" y="3815375"/>
            <a:chExt cx="624625" cy="830925"/>
          </a:xfrm>
        </p:grpSpPr>
        <p:sp>
          <p:nvSpPr>
            <p:cNvPr id="818" name="Google Shape;818;p52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52"/>
          <p:cNvGrpSpPr/>
          <p:nvPr/>
        </p:nvGrpSpPr>
        <p:grpSpPr>
          <a:xfrm>
            <a:off x="7486242" y="3642162"/>
            <a:ext cx="965350" cy="823275"/>
            <a:chOff x="1481225" y="4240975"/>
            <a:chExt cx="965350" cy="823275"/>
          </a:xfrm>
        </p:grpSpPr>
        <p:sp>
          <p:nvSpPr>
            <p:cNvPr id="826" name="Google Shape;826;p52"/>
            <p:cNvSpPr/>
            <p:nvPr/>
          </p:nvSpPr>
          <p:spPr>
            <a:xfrm>
              <a:off x="2074975" y="4738825"/>
              <a:ext cx="371600" cy="325425"/>
            </a:xfrm>
            <a:custGeom>
              <a:avLst/>
              <a:gdLst/>
              <a:ahLst/>
              <a:cxnLst/>
              <a:rect l="l" t="t" r="r" b="b"/>
              <a:pathLst>
                <a:path w="14864" h="13017" extrusionOk="0">
                  <a:moveTo>
                    <a:pt x="2136" y="1"/>
                  </a:moveTo>
                  <a:lnTo>
                    <a:pt x="1" y="2169"/>
                  </a:lnTo>
                  <a:cubicBezTo>
                    <a:pt x="1168" y="4871"/>
                    <a:pt x="2703" y="7440"/>
                    <a:pt x="4504" y="9808"/>
                  </a:cubicBezTo>
                  <a:cubicBezTo>
                    <a:pt x="6281" y="12102"/>
                    <a:pt x="8170" y="13016"/>
                    <a:pt x="9713" y="13016"/>
                  </a:cubicBezTo>
                  <a:cubicBezTo>
                    <a:pt x="13149" y="13016"/>
                    <a:pt x="14863" y="8475"/>
                    <a:pt x="9775" y="4537"/>
                  </a:cubicBezTo>
                  <a:cubicBezTo>
                    <a:pt x="7440" y="2703"/>
                    <a:pt x="4871" y="1202"/>
                    <a:pt x="2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979925" y="4644600"/>
              <a:ext cx="176800" cy="172850"/>
            </a:xfrm>
            <a:custGeom>
              <a:avLst/>
              <a:gdLst/>
              <a:ahLst/>
              <a:cxnLst/>
              <a:rect l="l" t="t" r="r" b="b"/>
              <a:pathLst>
                <a:path w="7072" h="6914" extrusionOk="0">
                  <a:moveTo>
                    <a:pt x="5437" y="1"/>
                  </a:moveTo>
                  <a:lnTo>
                    <a:pt x="0" y="5438"/>
                  </a:lnTo>
                  <a:lnTo>
                    <a:pt x="1034" y="6438"/>
                  </a:lnTo>
                  <a:cubicBezTo>
                    <a:pt x="1351" y="6755"/>
                    <a:pt x="1751" y="6914"/>
                    <a:pt x="2152" y="6914"/>
                  </a:cubicBezTo>
                  <a:cubicBezTo>
                    <a:pt x="2552" y="6914"/>
                    <a:pt x="2952" y="6755"/>
                    <a:pt x="3269" y="6438"/>
                  </a:cubicBezTo>
                  <a:lnTo>
                    <a:pt x="6472" y="3236"/>
                  </a:lnTo>
                  <a:cubicBezTo>
                    <a:pt x="7072" y="2636"/>
                    <a:pt x="7072" y="1635"/>
                    <a:pt x="6472" y="1035"/>
                  </a:cubicBezTo>
                  <a:lnTo>
                    <a:pt x="5437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1481225" y="4240975"/>
              <a:ext cx="683850" cy="566275"/>
            </a:xfrm>
            <a:custGeom>
              <a:avLst/>
              <a:gdLst/>
              <a:ahLst/>
              <a:cxnLst/>
              <a:rect l="l" t="t" r="r" b="b"/>
              <a:pathLst>
                <a:path w="27354" h="22651" extrusionOk="0">
                  <a:moveTo>
                    <a:pt x="15132" y="1"/>
                  </a:moveTo>
                  <a:cubicBezTo>
                    <a:pt x="12234" y="1"/>
                    <a:pt x="9341" y="1101"/>
                    <a:pt x="7139" y="3303"/>
                  </a:cubicBezTo>
                  <a:cubicBezTo>
                    <a:pt x="1" y="10441"/>
                    <a:pt x="5038" y="22650"/>
                    <a:pt x="15145" y="22650"/>
                  </a:cubicBezTo>
                  <a:cubicBezTo>
                    <a:pt x="19715" y="22650"/>
                    <a:pt x="23851" y="19882"/>
                    <a:pt x="25619" y="15645"/>
                  </a:cubicBezTo>
                  <a:cubicBezTo>
                    <a:pt x="27354" y="11409"/>
                    <a:pt x="26386" y="6539"/>
                    <a:pt x="23151" y="3303"/>
                  </a:cubicBezTo>
                  <a:cubicBezTo>
                    <a:pt x="20932" y="1101"/>
                    <a:pt x="18030" y="1"/>
                    <a:pt x="15132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1596300" y="4326875"/>
              <a:ext cx="526250" cy="393650"/>
            </a:xfrm>
            <a:custGeom>
              <a:avLst/>
              <a:gdLst/>
              <a:ahLst/>
              <a:cxnLst/>
              <a:rect l="l" t="t" r="r" b="b"/>
              <a:pathLst>
                <a:path w="21050" h="15746" extrusionOk="0">
                  <a:moveTo>
                    <a:pt x="10529" y="0"/>
                  </a:moveTo>
                  <a:cubicBezTo>
                    <a:pt x="8515" y="0"/>
                    <a:pt x="6506" y="768"/>
                    <a:pt x="4971" y="2302"/>
                  </a:cubicBezTo>
                  <a:cubicBezTo>
                    <a:pt x="1" y="7272"/>
                    <a:pt x="3537" y="15745"/>
                    <a:pt x="10542" y="15745"/>
                  </a:cubicBezTo>
                  <a:cubicBezTo>
                    <a:pt x="17547" y="15745"/>
                    <a:pt x="21049" y="7272"/>
                    <a:pt x="16112" y="2302"/>
                  </a:cubicBezTo>
                  <a:cubicBezTo>
                    <a:pt x="14561" y="768"/>
                    <a:pt x="12543" y="0"/>
                    <a:pt x="105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52"/>
          <p:cNvGrpSpPr/>
          <p:nvPr/>
        </p:nvGrpSpPr>
        <p:grpSpPr>
          <a:xfrm>
            <a:off x="727312" y="678063"/>
            <a:ext cx="837300" cy="723250"/>
            <a:chOff x="5203050" y="2778050"/>
            <a:chExt cx="837300" cy="723250"/>
          </a:xfrm>
        </p:grpSpPr>
        <p:sp>
          <p:nvSpPr>
            <p:cNvPr id="831" name="Google Shape;831;p52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5700356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52"/>
          <p:cNvSpPr/>
          <p:nvPr/>
        </p:nvSpPr>
        <p:spPr>
          <a:xfrm>
            <a:off x="8042710" y="3072180"/>
            <a:ext cx="226850" cy="226850"/>
          </a:xfrm>
          <a:custGeom>
            <a:avLst/>
            <a:gdLst/>
            <a:ahLst/>
            <a:cxnLst/>
            <a:rect l="l" t="t" r="r" b="b"/>
            <a:pathLst>
              <a:path w="9074" h="9074" extrusionOk="0">
                <a:moveTo>
                  <a:pt x="3970" y="0"/>
                </a:moveTo>
                <a:cubicBezTo>
                  <a:pt x="3469" y="0"/>
                  <a:pt x="3069" y="401"/>
                  <a:pt x="3036" y="901"/>
                </a:cubicBezTo>
                <a:lnTo>
                  <a:pt x="3036" y="3036"/>
                </a:lnTo>
                <a:lnTo>
                  <a:pt x="934" y="3036"/>
                </a:lnTo>
                <a:cubicBezTo>
                  <a:pt x="434" y="3036"/>
                  <a:pt x="0" y="3436"/>
                  <a:pt x="33" y="3970"/>
                </a:cubicBezTo>
                <a:lnTo>
                  <a:pt x="33" y="5137"/>
                </a:lnTo>
                <a:cubicBezTo>
                  <a:pt x="0" y="5638"/>
                  <a:pt x="434" y="6038"/>
                  <a:pt x="934" y="6038"/>
                </a:cubicBezTo>
                <a:lnTo>
                  <a:pt x="3069" y="6038"/>
                </a:lnTo>
                <a:lnTo>
                  <a:pt x="3069" y="8173"/>
                </a:lnTo>
                <a:cubicBezTo>
                  <a:pt x="3069" y="8673"/>
                  <a:pt x="3469" y="9074"/>
                  <a:pt x="3970" y="9074"/>
                </a:cubicBezTo>
                <a:lnTo>
                  <a:pt x="5137" y="9074"/>
                </a:lnTo>
                <a:cubicBezTo>
                  <a:pt x="5637" y="9074"/>
                  <a:pt x="6038" y="8673"/>
                  <a:pt x="6038" y="8173"/>
                </a:cubicBezTo>
                <a:lnTo>
                  <a:pt x="6038" y="6038"/>
                </a:lnTo>
                <a:lnTo>
                  <a:pt x="8173" y="6038"/>
                </a:lnTo>
                <a:cubicBezTo>
                  <a:pt x="8673" y="6038"/>
                  <a:pt x="9073" y="5638"/>
                  <a:pt x="9073" y="5137"/>
                </a:cubicBezTo>
                <a:lnTo>
                  <a:pt x="9073" y="3970"/>
                </a:lnTo>
                <a:cubicBezTo>
                  <a:pt x="9073" y="3436"/>
                  <a:pt x="8673" y="3036"/>
                  <a:pt x="8173" y="3036"/>
                </a:cubicBezTo>
                <a:lnTo>
                  <a:pt x="6038" y="3036"/>
                </a:lnTo>
                <a:lnTo>
                  <a:pt x="6038" y="901"/>
                </a:lnTo>
                <a:cubicBezTo>
                  <a:pt x="6038" y="401"/>
                  <a:pt x="5637" y="0"/>
                  <a:pt x="5137" y="0"/>
                </a:cubicBez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2"/>
          <p:cNvSpPr/>
          <p:nvPr/>
        </p:nvSpPr>
        <p:spPr>
          <a:xfrm>
            <a:off x="8018948" y="2323123"/>
            <a:ext cx="274375" cy="405925"/>
          </a:xfrm>
          <a:custGeom>
            <a:avLst/>
            <a:gdLst/>
            <a:ahLst/>
            <a:cxnLst/>
            <a:rect l="l" t="t" r="r" b="b"/>
            <a:pathLst>
              <a:path w="10975" h="16237" extrusionOk="0">
                <a:moveTo>
                  <a:pt x="5471" y="0"/>
                </a:moveTo>
                <a:cubicBezTo>
                  <a:pt x="5196" y="0"/>
                  <a:pt x="4920" y="109"/>
                  <a:pt x="4704" y="325"/>
                </a:cubicBezTo>
                <a:lnTo>
                  <a:pt x="601" y="4462"/>
                </a:lnTo>
                <a:cubicBezTo>
                  <a:pt x="0" y="5062"/>
                  <a:pt x="167" y="5996"/>
                  <a:pt x="1268" y="5996"/>
                </a:cubicBezTo>
                <a:lnTo>
                  <a:pt x="3269" y="5996"/>
                </a:lnTo>
                <a:lnTo>
                  <a:pt x="3269" y="15169"/>
                </a:lnTo>
                <a:cubicBezTo>
                  <a:pt x="3269" y="15736"/>
                  <a:pt x="3736" y="16237"/>
                  <a:pt x="4337" y="16237"/>
                </a:cubicBezTo>
                <a:lnTo>
                  <a:pt x="6572" y="16237"/>
                </a:lnTo>
                <a:cubicBezTo>
                  <a:pt x="7172" y="16237"/>
                  <a:pt x="7672" y="15770"/>
                  <a:pt x="7672" y="15169"/>
                </a:cubicBezTo>
                <a:lnTo>
                  <a:pt x="7672" y="5996"/>
                </a:lnTo>
                <a:lnTo>
                  <a:pt x="9674" y="5996"/>
                </a:lnTo>
                <a:cubicBezTo>
                  <a:pt x="10775" y="5996"/>
                  <a:pt x="10975" y="5062"/>
                  <a:pt x="10374" y="4462"/>
                </a:cubicBezTo>
                <a:lnTo>
                  <a:pt x="6238" y="325"/>
                </a:lnTo>
                <a:cubicBezTo>
                  <a:pt x="6021" y="109"/>
                  <a:pt x="5746" y="0"/>
                  <a:pt x="5471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0;p41">
            <a:extLst>
              <a:ext uri="{FF2B5EF4-FFF2-40B4-BE49-F238E27FC236}">
                <a16:creationId xmlns:a16="http://schemas.microsoft.com/office/drawing/2014/main" id="{37332C0E-4B5A-E301-2EAE-268D4CF4466D}"/>
              </a:ext>
            </a:extLst>
          </p:cNvPr>
          <p:cNvSpPr txBox="1">
            <a:spLocks/>
          </p:cNvSpPr>
          <p:nvPr/>
        </p:nvSpPr>
        <p:spPr>
          <a:xfrm>
            <a:off x="1956620" y="1966453"/>
            <a:ext cx="5442998" cy="211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4.1 Giao diện người dùng </a:t>
            </a:r>
          </a:p>
          <a:p>
            <a:pPr algn="l"/>
            <a:r>
              <a:rPr lang="vi-VN" sz="280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+mj-lt"/>
                <a:cs typeface="Arial"/>
                <a:sym typeface="Arial"/>
              </a:rPr>
              <a:t>4.2 Giao diện quản lý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 : Trang chủ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BA30-1EE3-D860-3006-AB47B73D4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7" y="1601895"/>
            <a:ext cx="5572125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40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EE030-BD38-F61C-8FED-17203C102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1" y="1394076"/>
            <a:ext cx="5572125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04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F4016-FA56-0288-F766-09402FB67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1" y="880175"/>
            <a:ext cx="5572125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29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 : Danh sách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A7ABB-ECCE-1C7C-F32C-8729FC7F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01" y="794906"/>
            <a:ext cx="4398446" cy="4141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2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Giỏ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4064-CCAF-D362-4C74-FC9B4A4F7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00" y="1394076"/>
            <a:ext cx="6924048" cy="307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6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720000" y="2336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Đặt hàng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F269F-D4FD-4DE3-B842-7579D0B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56" y="794906"/>
            <a:ext cx="5099672" cy="4066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7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Thông tin và lịch sử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B7AC-D047-99D8-5132-DB36732C59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50" y="944271"/>
            <a:ext cx="5572125" cy="385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42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Chi tiết sản phẩm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20AD7-3B1F-FBF0-2959-94F1CBB8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71" y="908686"/>
            <a:ext cx="4751104" cy="3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Gợi ý sản phẩm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78044-304F-CAFD-D570-0C28931C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50" y="1535501"/>
            <a:ext cx="4102229" cy="3122971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4D3E00-C1AF-83A3-4F13-75858F1436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2"/>
          <a:stretch/>
        </p:blipFill>
        <p:spPr bwMode="auto">
          <a:xfrm>
            <a:off x="247313" y="1946786"/>
            <a:ext cx="4493537" cy="2192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960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082673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1.1 Lý do chọn đề tài</a:t>
            </a: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420120" y="1272529"/>
            <a:ext cx="3741174" cy="2439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 hướng bán hàng </a:t>
            </a:r>
            <a:r>
              <a:rPr lang="vi-VN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ngày càng phát triển.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 trường E-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commerce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tại Việt Nam vẫn đang tăng trưởng. </a:t>
            </a:r>
            <a:endParaRPr lang="vi-VN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thể loại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E-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commerce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có thể tích hợp nhiều hệ thống đa dạng.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ương mại điện tử (e-Commerce) là gì? Các loại hình giao dịch">
            <a:extLst>
              <a:ext uri="{FF2B5EF4-FFF2-40B4-BE49-F238E27FC236}">
                <a16:creationId xmlns:a16="http://schemas.microsoft.com/office/drawing/2014/main" id="{BBBBC657-EA25-6184-B790-61D602F0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294" y="1221325"/>
            <a:ext cx="4180125" cy="27008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3;p39">
            <a:extLst>
              <a:ext uri="{FF2B5EF4-FFF2-40B4-BE49-F238E27FC236}">
                <a16:creationId xmlns:a16="http://schemas.microsoft.com/office/drawing/2014/main" id="{CB4EEAA2-8411-A149-C177-8A2147F68FFE}"/>
              </a:ext>
            </a:extLst>
          </p:cNvPr>
          <p:cNvSpPr txBox="1">
            <a:spLocks/>
          </p:cNvSpPr>
          <p:nvPr/>
        </p:nvSpPr>
        <p:spPr>
          <a:xfrm>
            <a:off x="1759973" y="3951752"/>
            <a:ext cx="6277897" cy="71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>
                <a:hlinkClick r:id="rId3"/>
              </a:rPr>
              <a:t>Tổng quan thị trường E-</a:t>
            </a:r>
            <a:r>
              <a:rPr lang="vi-VN" dirty="0" err="1">
                <a:hlinkClick r:id="rId3"/>
              </a:rPr>
              <a:t>commerce</a:t>
            </a:r>
            <a:r>
              <a:rPr lang="vi-VN" dirty="0">
                <a:hlinkClick r:id="rId3"/>
              </a:rPr>
              <a:t> tại Việt Nam | </a:t>
            </a:r>
            <a:r>
              <a:rPr lang="vi-VN" dirty="0" err="1">
                <a:hlinkClick r:id="rId3"/>
              </a:rPr>
              <a:t>Tomorrow</a:t>
            </a:r>
            <a:r>
              <a:rPr lang="vi-VN" dirty="0">
                <a:hlinkClick r:id="rId3"/>
              </a:rPr>
              <a:t> </a:t>
            </a:r>
            <a:r>
              <a:rPr lang="vi-VN" dirty="0" err="1">
                <a:hlinkClick r:id="rId3"/>
              </a:rPr>
              <a:t>Marketers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9A8D0932-5C58-6A21-8FAD-33420E937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8581" y="3922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người dùng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Đăng ký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5850E-1980-5820-10BC-66A28ABFA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30" y="1150979"/>
            <a:ext cx="5569585" cy="3372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314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.2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Dashboard</a:t>
            </a:r>
            <a:endParaRPr lang="vi-V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C5D81-436C-EEAD-260A-ACDB8FB8D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0" y="1647857"/>
            <a:ext cx="3689519" cy="2398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A39CC-AE60-F556-76D2-285C7797C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05" y="973124"/>
            <a:ext cx="2727632" cy="1709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43D43-DF0B-B24C-3CEE-CA6E6F5CD3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37" y="3037785"/>
            <a:ext cx="3646397" cy="1772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6204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.3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Sản phẩm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86ADF-30D0-1B6F-2E0B-CAC7CC1D8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4" y="1627239"/>
            <a:ext cx="4093384" cy="2523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957D6-92D3-5753-2D45-B569BB22F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87" y="944271"/>
            <a:ext cx="2853731" cy="1767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55CF7-BEEE-AD5D-37AD-0CE739D2ED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72" y="3021351"/>
            <a:ext cx="2842782" cy="1767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170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.2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Phân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44BB7-81F7-E3E1-E2BC-90B1ED18C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462620"/>
            <a:ext cx="5581650" cy="3050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47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.2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Phân loại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E5438-7834-62F5-FFC1-01690B5A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84"/>
          <a:stretch/>
        </p:blipFill>
        <p:spPr bwMode="auto">
          <a:xfrm>
            <a:off x="314656" y="1993239"/>
            <a:ext cx="3745021" cy="203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7D591E-45DD-C370-6E12-9354ED9EB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02" y="1917290"/>
            <a:ext cx="4466180" cy="2180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529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.2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Khách hàng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C3952-6188-B8A3-789D-62F3D50F1E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6"/>
          <a:stretch/>
        </p:blipFill>
        <p:spPr bwMode="auto">
          <a:xfrm>
            <a:off x="1481486" y="1497719"/>
            <a:ext cx="6733362" cy="2798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764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.2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quản lý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Nhân viên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DFD0-7A82-110D-A3F1-1469E3522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7" y="1915109"/>
            <a:ext cx="3985229" cy="2433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88C16-724A-0E17-AA41-668DC0495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05" y="2038285"/>
            <a:ext cx="3476064" cy="2121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386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/>
          <p:nvPr/>
        </p:nvSpPr>
        <p:spPr>
          <a:xfrm>
            <a:off x="44245" y="23366"/>
            <a:ext cx="9055510" cy="654834"/>
          </a:xfrm>
          <a:prstGeom prst="roundRect">
            <a:avLst>
              <a:gd name="adj" fmla="val 20371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8214848" y="774926"/>
            <a:ext cx="822125" cy="619150"/>
            <a:chOff x="1574625" y="624700"/>
            <a:chExt cx="822125" cy="619150"/>
          </a:xfrm>
        </p:grpSpPr>
        <p:sp>
          <p:nvSpPr>
            <p:cNvPr id="737" name="Google Shape;737;p50"/>
            <p:cNvSpPr/>
            <p:nvPr/>
          </p:nvSpPr>
          <p:spPr>
            <a:xfrm>
              <a:off x="1574625" y="624700"/>
              <a:ext cx="822125" cy="547350"/>
            </a:xfrm>
            <a:custGeom>
              <a:avLst/>
              <a:gdLst/>
              <a:ahLst/>
              <a:cxnLst/>
              <a:rect l="l" t="t" r="r" b="b"/>
              <a:pathLst>
                <a:path w="32885" h="21894" extrusionOk="0">
                  <a:moveTo>
                    <a:pt x="13561" y="1"/>
                  </a:moveTo>
                  <a:cubicBezTo>
                    <a:pt x="13302" y="1"/>
                    <a:pt x="13040" y="16"/>
                    <a:pt x="12776" y="48"/>
                  </a:cubicBezTo>
                  <a:cubicBezTo>
                    <a:pt x="9474" y="415"/>
                    <a:pt x="6972" y="3217"/>
                    <a:pt x="6972" y="6553"/>
                  </a:cubicBezTo>
                  <a:lnTo>
                    <a:pt x="6972" y="6920"/>
                  </a:lnTo>
                  <a:cubicBezTo>
                    <a:pt x="6372" y="6686"/>
                    <a:pt x="5771" y="6553"/>
                    <a:pt x="5138" y="6553"/>
                  </a:cubicBezTo>
                  <a:cubicBezTo>
                    <a:pt x="2336" y="6553"/>
                    <a:pt x="34" y="8788"/>
                    <a:pt x="34" y="11590"/>
                  </a:cubicBezTo>
                  <a:cubicBezTo>
                    <a:pt x="1" y="14392"/>
                    <a:pt x="2236" y="16693"/>
                    <a:pt x="5071" y="16727"/>
                  </a:cubicBezTo>
                  <a:cubicBezTo>
                    <a:pt x="4771" y="18962"/>
                    <a:pt x="6172" y="21097"/>
                    <a:pt x="8373" y="21730"/>
                  </a:cubicBezTo>
                  <a:cubicBezTo>
                    <a:pt x="8777" y="21840"/>
                    <a:pt x="9185" y="21893"/>
                    <a:pt x="9588" y="21893"/>
                  </a:cubicBezTo>
                  <a:cubicBezTo>
                    <a:pt x="11383" y="21893"/>
                    <a:pt x="13075" y="20845"/>
                    <a:pt x="13811" y="19128"/>
                  </a:cubicBezTo>
                  <a:cubicBezTo>
                    <a:pt x="14381" y="20490"/>
                    <a:pt x="15588" y="21125"/>
                    <a:pt x="16793" y="21125"/>
                  </a:cubicBezTo>
                  <a:cubicBezTo>
                    <a:pt x="18335" y="21125"/>
                    <a:pt x="19876" y="20085"/>
                    <a:pt x="20082" y="18194"/>
                  </a:cubicBezTo>
                  <a:cubicBezTo>
                    <a:pt x="21408" y="19659"/>
                    <a:pt x="23175" y="20351"/>
                    <a:pt x="24925" y="20351"/>
                  </a:cubicBezTo>
                  <a:cubicBezTo>
                    <a:pt x="27401" y="20351"/>
                    <a:pt x="29842" y="18967"/>
                    <a:pt x="30956" y="16426"/>
                  </a:cubicBezTo>
                  <a:cubicBezTo>
                    <a:pt x="32884" y="12071"/>
                    <a:pt x="29677" y="7186"/>
                    <a:pt x="24966" y="7186"/>
                  </a:cubicBezTo>
                  <a:cubicBezTo>
                    <a:pt x="24950" y="7186"/>
                    <a:pt x="24934" y="7186"/>
                    <a:pt x="24918" y="7187"/>
                  </a:cubicBezTo>
                  <a:cubicBezTo>
                    <a:pt x="24585" y="7187"/>
                    <a:pt x="24251" y="7220"/>
                    <a:pt x="23918" y="7253"/>
                  </a:cubicBezTo>
                  <a:cubicBezTo>
                    <a:pt x="24785" y="5474"/>
                    <a:pt x="23311" y="3944"/>
                    <a:pt x="21803" y="3944"/>
                  </a:cubicBezTo>
                  <a:cubicBezTo>
                    <a:pt x="21105" y="3944"/>
                    <a:pt x="20400" y="4271"/>
                    <a:pt x="19915" y="5052"/>
                  </a:cubicBezTo>
                  <a:cubicBezTo>
                    <a:pt x="19209" y="2074"/>
                    <a:pt x="16554" y="1"/>
                    <a:pt x="135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790625" y="837925"/>
              <a:ext cx="274375" cy="405925"/>
            </a:xfrm>
            <a:custGeom>
              <a:avLst/>
              <a:gdLst/>
              <a:ahLst/>
              <a:cxnLst/>
              <a:rect l="l" t="t" r="r" b="b"/>
              <a:pathLst>
                <a:path w="10975" h="16237" extrusionOk="0">
                  <a:moveTo>
                    <a:pt x="5471" y="0"/>
                  </a:moveTo>
                  <a:cubicBezTo>
                    <a:pt x="5196" y="0"/>
                    <a:pt x="4920" y="109"/>
                    <a:pt x="4704" y="325"/>
                  </a:cubicBezTo>
                  <a:lnTo>
                    <a:pt x="601" y="4462"/>
                  </a:lnTo>
                  <a:cubicBezTo>
                    <a:pt x="0" y="5062"/>
                    <a:pt x="167" y="5996"/>
                    <a:pt x="1268" y="5996"/>
                  </a:cubicBezTo>
                  <a:lnTo>
                    <a:pt x="3269" y="5996"/>
                  </a:lnTo>
                  <a:lnTo>
                    <a:pt x="3269" y="15169"/>
                  </a:lnTo>
                  <a:cubicBezTo>
                    <a:pt x="3269" y="15736"/>
                    <a:pt x="3736" y="16237"/>
                    <a:pt x="4337" y="16237"/>
                  </a:cubicBezTo>
                  <a:lnTo>
                    <a:pt x="6572" y="16237"/>
                  </a:lnTo>
                  <a:cubicBezTo>
                    <a:pt x="7172" y="16237"/>
                    <a:pt x="7672" y="15770"/>
                    <a:pt x="7672" y="15169"/>
                  </a:cubicBezTo>
                  <a:lnTo>
                    <a:pt x="7672" y="5996"/>
                  </a:lnTo>
                  <a:lnTo>
                    <a:pt x="9674" y="5996"/>
                  </a:lnTo>
                  <a:cubicBezTo>
                    <a:pt x="10775" y="5996"/>
                    <a:pt x="10975" y="5062"/>
                    <a:pt x="10374" y="4462"/>
                  </a:cubicBezTo>
                  <a:lnTo>
                    <a:pt x="6238" y="325"/>
                  </a:lnTo>
                  <a:cubicBezTo>
                    <a:pt x="6021" y="109"/>
                    <a:pt x="5746" y="0"/>
                    <a:pt x="5471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0"/>
          <p:cNvGrpSpPr/>
          <p:nvPr/>
        </p:nvGrpSpPr>
        <p:grpSpPr>
          <a:xfrm>
            <a:off x="128774" y="794906"/>
            <a:ext cx="620006" cy="527370"/>
            <a:chOff x="3475975" y="624225"/>
            <a:chExt cx="737225" cy="627150"/>
          </a:xfrm>
        </p:grpSpPr>
        <p:sp>
          <p:nvSpPr>
            <p:cNvPr id="740" name="Google Shape;740;p50"/>
            <p:cNvSpPr/>
            <p:nvPr/>
          </p:nvSpPr>
          <p:spPr>
            <a:xfrm>
              <a:off x="3475975" y="624225"/>
              <a:ext cx="737225" cy="627150"/>
            </a:xfrm>
            <a:custGeom>
              <a:avLst/>
              <a:gdLst/>
              <a:ahLst/>
              <a:cxnLst/>
              <a:rect l="l" t="t" r="r" b="b"/>
              <a:pathLst>
                <a:path w="29489" h="25086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lnTo>
                    <a:pt x="1" y="14611"/>
                  </a:lnTo>
                  <a:cubicBezTo>
                    <a:pt x="1" y="15912"/>
                    <a:pt x="1068" y="16979"/>
                    <a:pt x="2369" y="16979"/>
                  </a:cubicBezTo>
                  <a:lnTo>
                    <a:pt x="11276" y="16979"/>
                  </a:lnTo>
                  <a:lnTo>
                    <a:pt x="9274" y="25085"/>
                  </a:lnTo>
                  <a:lnTo>
                    <a:pt x="19115" y="16979"/>
                  </a:lnTo>
                  <a:lnTo>
                    <a:pt x="27120" y="16979"/>
                  </a:lnTo>
                  <a:cubicBezTo>
                    <a:pt x="28421" y="16979"/>
                    <a:pt x="29489" y="15912"/>
                    <a:pt x="29489" y="14611"/>
                  </a:cubicBezTo>
                  <a:lnTo>
                    <a:pt x="29489" y="2369"/>
                  </a:lnTo>
                  <a:cubicBezTo>
                    <a:pt x="29489" y="1068"/>
                    <a:pt x="28421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36169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8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3" y="2201"/>
                    <a:pt x="3203" y="1368"/>
                  </a:cubicBezTo>
                  <a:cubicBezTo>
                    <a:pt x="3203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37987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1" y="0"/>
                    <a:pt x="0" y="1502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980525" y="801850"/>
              <a:ext cx="80075" cy="68625"/>
            </a:xfrm>
            <a:custGeom>
              <a:avLst/>
              <a:gdLst/>
              <a:ahLst/>
              <a:cxnLst/>
              <a:rect l="l" t="t" r="r" b="b"/>
              <a:pathLst>
                <a:path w="3203" h="2745" extrusionOk="0">
                  <a:moveTo>
                    <a:pt x="1835" y="0"/>
                  </a:moveTo>
                  <a:cubicBezTo>
                    <a:pt x="600" y="0"/>
                    <a:pt x="0" y="1502"/>
                    <a:pt x="867" y="2335"/>
                  </a:cubicBezTo>
                  <a:cubicBezTo>
                    <a:pt x="1139" y="2618"/>
                    <a:pt x="1481" y="2745"/>
                    <a:pt x="1819" y="2745"/>
                  </a:cubicBezTo>
                  <a:cubicBezTo>
                    <a:pt x="2520" y="2745"/>
                    <a:pt x="3202" y="2201"/>
                    <a:pt x="3202" y="1368"/>
                  </a:cubicBezTo>
                  <a:cubicBezTo>
                    <a:pt x="3202" y="634"/>
                    <a:pt x="2569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28774" y="23366"/>
            <a:ext cx="86956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000000"/>
              </a:buCl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.3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Giao </a:t>
            </a:r>
            <a:r>
              <a:rPr lang="vi-V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diện đăng nhập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3249D-1847-5EFB-FC46-E2755F5A9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-1"/>
          <a:stretch/>
        </p:blipFill>
        <p:spPr bwMode="auto">
          <a:xfrm>
            <a:off x="1781175" y="1394076"/>
            <a:ext cx="5581650" cy="2897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684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0"/>
          <p:cNvSpPr/>
          <p:nvPr/>
        </p:nvSpPr>
        <p:spPr>
          <a:xfrm>
            <a:off x="1724250" y="675600"/>
            <a:ext cx="5695500" cy="2934600"/>
          </a:xfrm>
          <a:prstGeom prst="roundRect">
            <a:avLst>
              <a:gd name="adj" fmla="val 6416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70"/>
          <p:cNvSpPr txBox="1">
            <a:spLocks noGrp="1"/>
          </p:cNvSpPr>
          <p:nvPr>
            <p:ph type="title"/>
          </p:nvPr>
        </p:nvSpPr>
        <p:spPr>
          <a:xfrm>
            <a:off x="2646000" y="776974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81" name="Google Shape;1381;p70"/>
          <p:cNvSpPr txBox="1">
            <a:spLocks noGrp="1"/>
          </p:cNvSpPr>
          <p:nvPr>
            <p:ph type="subTitle" idx="1"/>
          </p:nvPr>
        </p:nvSpPr>
        <p:spPr>
          <a:xfrm>
            <a:off x="2646000" y="1614939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1382" name="Google Shape;1382;p70"/>
          <p:cNvSpPr/>
          <p:nvPr/>
        </p:nvSpPr>
        <p:spPr>
          <a:xfrm>
            <a:off x="28695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70"/>
          <p:cNvSpPr/>
          <p:nvPr/>
        </p:nvSpPr>
        <p:spPr>
          <a:xfrm>
            <a:off x="358360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0"/>
          <p:cNvSpPr/>
          <p:nvPr/>
        </p:nvSpPr>
        <p:spPr>
          <a:xfrm>
            <a:off x="42976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0"/>
          <p:cNvSpPr/>
          <p:nvPr/>
        </p:nvSpPr>
        <p:spPr>
          <a:xfrm>
            <a:off x="501170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70"/>
          <p:cNvSpPr/>
          <p:nvPr/>
        </p:nvSpPr>
        <p:spPr>
          <a:xfrm>
            <a:off x="5725750" y="2719659"/>
            <a:ext cx="548700" cy="54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" name="Google Shape;1387;p70"/>
          <p:cNvGrpSpPr/>
          <p:nvPr/>
        </p:nvGrpSpPr>
        <p:grpSpPr>
          <a:xfrm>
            <a:off x="3669413" y="2803522"/>
            <a:ext cx="377073" cy="377073"/>
            <a:chOff x="5012603" y="2571753"/>
            <a:chExt cx="417024" cy="417024"/>
          </a:xfrm>
        </p:grpSpPr>
        <p:sp>
          <p:nvSpPr>
            <p:cNvPr id="1388" name="Google Shape;1388;p70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0" name="Google Shape;1390;p70"/>
          <p:cNvSpPr/>
          <p:nvPr/>
        </p:nvSpPr>
        <p:spPr>
          <a:xfrm>
            <a:off x="2955395" y="2803529"/>
            <a:ext cx="377010" cy="3770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70"/>
          <p:cNvGrpSpPr/>
          <p:nvPr/>
        </p:nvGrpSpPr>
        <p:grpSpPr>
          <a:xfrm>
            <a:off x="4383444" y="2803522"/>
            <a:ext cx="377111" cy="377073"/>
            <a:chOff x="812101" y="2571761"/>
            <a:chExt cx="417066" cy="417024"/>
          </a:xfrm>
        </p:grpSpPr>
        <p:sp>
          <p:nvSpPr>
            <p:cNvPr id="1392" name="Google Shape;1392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70"/>
          <p:cNvGrpSpPr/>
          <p:nvPr/>
        </p:nvGrpSpPr>
        <p:grpSpPr>
          <a:xfrm>
            <a:off x="5097513" y="2803522"/>
            <a:ext cx="377073" cy="377073"/>
            <a:chOff x="1323129" y="2571761"/>
            <a:chExt cx="417024" cy="417024"/>
          </a:xfrm>
        </p:grpSpPr>
        <p:sp>
          <p:nvSpPr>
            <p:cNvPr id="1397" name="Google Shape;1397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70"/>
          <p:cNvGrpSpPr/>
          <p:nvPr/>
        </p:nvGrpSpPr>
        <p:grpSpPr>
          <a:xfrm>
            <a:off x="5815369" y="2807328"/>
            <a:ext cx="369462" cy="369462"/>
            <a:chOff x="2038375" y="3798025"/>
            <a:chExt cx="841792" cy="841792"/>
          </a:xfrm>
        </p:grpSpPr>
        <p:sp>
          <p:nvSpPr>
            <p:cNvPr id="1402" name="Google Shape;1402;p70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70"/>
          <p:cNvGrpSpPr/>
          <p:nvPr/>
        </p:nvGrpSpPr>
        <p:grpSpPr>
          <a:xfrm>
            <a:off x="7661119" y="675588"/>
            <a:ext cx="624625" cy="830925"/>
            <a:chOff x="4863650" y="3815375"/>
            <a:chExt cx="624625" cy="830925"/>
          </a:xfrm>
        </p:grpSpPr>
        <p:sp>
          <p:nvSpPr>
            <p:cNvPr id="1405" name="Google Shape;1405;p70"/>
            <p:cNvSpPr/>
            <p:nvPr/>
          </p:nvSpPr>
          <p:spPr>
            <a:xfrm>
              <a:off x="5086300" y="4421100"/>
              <a:ext cx="236875" cy="180150"/>
            </a:xfrm>
            <a:custGeom>
              <a:avLst/>
              <a:gdLst/>
              <a:ahLst/>
              <a:cxnLst/>
              <a:rect l="l" t="t" r="r" b="b"/>
              <a:pathLst>
                <a:path w="9475" h="7206" extrusionOk="0">
                  <a:moveTo>
                    <a:pt x="835" y="1"/>
                  </a:moveTo>
                  <a:cubicBezTo>
                    <a:pt x="301" y="468"/>
                    <a:pt x="1" y="1102"/>
                    <a:pt x="34" y="1802"/>
                  </a:cubicBezTo>
                  <a:lnTo>
                    <a:pt x="34" y="4871"/>
                  </a:lnTo>
                  <a:cubicBezTo>
                    <a:pt x="34" y="6172"/>
                    <a:pt x="1068" y="7206"/>
                    <a:pt x="2369" y="7206"/>
                  </a:cubicBezTo>
                  <a:lnTo>
                    <a:pt x="7106" y="7206"/>
                  </a:lnTo>
                  <a:cubicBezTo>
                    <a:pt x="8407" y="7206"/>
                    <a:pt x="9474" y="6172"/>
                    <a:pt x="9474" y="4871"/>
                  </a:cubicBezTo>
                  <a:lnTo>
                    <a:pt x="9474" y="1802"/>
                  </a:lnTo>
                  <a:cubicBezTo>
                    <a:pt x="9474" y="1102"/>
                    <a:pt x="9174" y="468"/>
                    <a:pt x="8673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5163850" y="4601225"/>
              <a:ext cx="81750" cy="45075"/>
            </a:xfrm>
            <a:custGeom>
              <a:avLst/>
              <a:gdLst/>
              <a:ahLst/>
              <a:cxnLst/>
              <a:rect l="l" t="t" r="r" b="b"/>
              <a:pathLst>
                <a:path w="3270" h="1803" extrusionOk="0">
                  <a:moveTo>
                    <a:pt x="1" y="1"/>
                  </a:moveTo>
                  <a:lnTo>
                    <a:pt x="1" y="735"/>
                  </a:lnTo>
                  <a:cubicBezTo>
                    <a:pt x="1" y="1335"/>
                    <a:pt x="468" y="1802"/>
                    <a:pt x="1068" y="1802"/>
                  </a:cubicBezTo>
                  <a:lnTo>
                    <a:pt x="2236" y="1802"/>
                  </a:lnTo>
                  <a:cubicBezTo>
                    <a:pt x="2803" y="1802"/>
                    <a:pt x="3270" y="1335"/>
                    <a:pt x="3270" y="735"/>
                  </a:cubicBez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5087125" y="4543700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solidFill>
              <a:srgbClr val="FBF3D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5087125" y="4490325"/>
              <a:ext cx="236050" cy="25"/>
            </a:xfrm>
            <a:custGeom>
              <a:avLst/>
              <a:gdLst/>
              <a:ahLst/>
              <a:cxnLst/>
              <a:rect l="l" t="t" r="r" b="b"/>
              <a:pathLst>
                <a:path w="9442" h="1" fill="none" extrusionOk="0">
                  <a:moveTo>
                    <a:pt x="1" y="0"/>
                  </a:moveTo>
                  <a:lnTo>
                    <a:pt x="944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0"/>
            <p:cNvSpPr/>
            <p:nvPr/>
          </p:nvSpPr>
          <p:spPr>
            <a:xfrm>
              <a:off x="4863650" y="3815375"/>
              <a:ext cx="624625" cy="620775"/>
            </a:xfrm>
            <a:custGeom>
              <a:avLst/>
              <a:gdLst/>
              <a:ahLst/>
              <a:cxnLst/>
              <a:rect l="l" t="t" r="r" b="b"/>
              <a:pathLst>
                <a:path w="24985" h="24831" extrusionOk="0">
                  <a:moveTo>
                    <a:pt x="13631" y="0"/>
                  </a:moveTo>
                  <a:cubicBezTo>
                    <a:pt x="11583" y="0"/>
                    <a:pt x="9483" y="567"/>
                    <a:pt x="7539" y="1814"/>
                  </a:cubicBezTo>
                  <a:cubicBezTo>
                    <a:pt x="0" y="6651"/>
                    <a:pt x="767" y="17892"/>
                    <a:pt x="8940" y="21628"/>
                  </a:cubicBezTo>
                  <a:lnTo>
                    <a:pt x="8940" y="22462"/>
                  </a:lnTo>
                  <a:cubicBezTo>
                    <a:pt x="8940" y="23763"/>
                    <a:pt x="9974" y="24830"/>
                    <a:pt x="11275" y="24830"/>
                  </a:cubicBezTo>
                  <a:lnTo>
                    <a:pt x="16012" y="24830"/>
                  </a:lnTo>
                  <a:cubicBezTo>
                    <a:pt x="17313" y="24830"/>
                    <a:pt x="18380" y="23763"/>
                    <a:pt x="18380" y="22462"/>
                  </a:cubicBezTo>
                  <a:lnTo>
                    <a:pt x="18380" y="21628"/>
                  </a:lnTo>
                  <a:cubicBezTo>
                    <a:pt x="22383" y="19793"/>
                    <a:pt x="24985" y="15757"/>
                    <a:pt x="24985" y="11354"/>
                  </a:cubicBezTo>
                  <a:cubicBezTo>
                    <a:pt x="24985" y="4694"/>
                    <a:pt x="19527" y="0"/>
                    <a:pt x="13631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70"/>
          <p:cNvGrpSpPr/>
          <p:nvPr/>
        </p:nvGrpSpPr>
        <p:grpSpPr>
          <a:xfrm>
            <a:off x="7739042" y="2833325"/>
            <a:ext cx="527900" cy="434500"/>
            <a:chOff x="4559250" y="2583950"/>
            <a:chExt cx="527900" cy="434500"/>
          </a:xfrm>
        </p:grpSpPr>
        <p:sp>
          <p:nvSpPr>
            <p:cNvPr id="1413" name="Google Shape;1413;p70"/>
            <p:cNvSpPr/>
            <p:nvPr/>
          </p:nvSpPr>
          <p:spPr>
            <a:xfrm>
              <a:off x="4559250" y="2583950"/>
              <a:ext cx="527900" cy="434500"/>
            </a:xfrm>
            <a:custGeom>
              <a:avLst/>
              <a:gdLst/>
              <a:ahLst/>
              <a:cxnLst/>
              <a:rect l="l" t="t" r="r" b="b"/>
              <a:pathLst>
                <a:path w="21116" h="17380" extrusionOk="0">
                  <a:moveTo>
                    <a:pt x="2369" y="1"/>
                  </a:moveTo>
                  <a:cubicBezTo>
                    <a:pt x="1035" y="1"/>
                    <a:pt x="1" y="1068"/>
                    <a:pt x="1" y="2369"/>
                  </a:cubicBezTo>
                  <a:lnTo>
                    <a:pt x="1" y="15045"/>
                  </a:lnTo>
                  <a:cubicBezTo>
                    <a:pt x="1" y="16346"/>
                    <a:pt x="1035" y="17380"/>
                    <a:pt x="2369" y="17380"/>
                  </a:cubicBezTo>
                  <a:lnTo>
                    <a:pt x="18781" y="17380"/>
                  </a:lnTo>
                  <a:cubicBezTo>
                    <a:pt x="20082" y="17380"/>
                    <a:pt x="21116" y="16346"/>
                    <a:pt x="21116" y="15045"/>
                  </a:cubicBezTo>
                  <a:lnTo>
                    <a:pt x="21116" y="2369"/>
                  </a:lnTo>
                  <a:cubicBezTo>
                    <a:pt x="21116" y="1068"/>
                    <a:pt x="20082" y="1"/>
                    <a:pt x="18781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4754400" y="2694025"/>
              <a:ext cx="179325" cy="215200"/>
            </a:xfrm>
            <a:custGeom>
              <a:avLst/>
              <a:gdLst/>
              <a:ahLst/>
              <a:cxnLst/>
              <a:rect l="l" t="t" r="r" b="b"/>
              <a:pathLst>
                <a:path w="7173" h="8608" extrusionOk="0">
                  <a:moveTo>
                    <a:pt x="0" y="1"/>
                  </a:moveTo>
                  <a:lnTo>
                    <a:pt x="0" y="8607"/>
                  </a:lnTo>
                  <a:lnTo>
                    <a:pt x="7172" y="4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70"/>
          <p:cNvGrpSpPr/>
          <p:nvPr/>
        </p:nvGrpSpPr>
        <p:grpSpPr>
          <a:xfrm>
            <a:off x="798067" y="4031750"/>
            <a:ext cx="527900" cy="433675"/>
            <a:chOff x="2356025" y="3709750"/>
            <a:chExt cx="527900" cy="433675"/>
          </a:xfrm>
        </p:grpSpPr>
        <p:sp>
          <p:nvSpPr>
            <p:cNvPr id="1416" name="Google Shape;1416;p70"/>
            <p:cNvSpPr/>
            <p:nvPr/>
          </p:nvSpPr>
          <p:spPr>
            <a:xfrm>
              <a:off x="2356025" y="3709750"/>
              <a:ext cx="527900" cy="433675"/>
            </a:xfrm>
            <a:custGeom>
              <a:avLst/>
              <a:gdLst/>
              <a:ahLst/>
              <a:cxnLst/>
              <a:rect l="l" t="t" r="r" b="b"/>
              <a:pathLst>
                <a:path w="21116" h="17347" extrusionOk="0">
                  <a:moveTo>
                    <a:pt x="8114" y="0"/>
                  </a:moveTo>
                  <a:cubicBezTo>
                    <a:pt x="6841" y="0"/>
                    <a:pt x="5838" y="1055"/>
                    <a:pt x="5838" y="2336"/>
                  </a:cubicBezTo>
                  <a:lnTo>
                    <a:pt x="5838" y="4171"/>
                  </a:lnTo>
                  <a:lnTo>
                    <a:pt x="2335" y="4171"/>
                  </a:lnTo>
                  <a:cubicBezTo>
                    <a:pt x="1034" y="4171"/>
                    <a:pt x="0" y="5205"/>
                    <a:pt x="0" y="6506"/>
                  </a:cubicBezTo>
                  <a:lnTo>
                    <a:pt x="0" y="15012"/>
                  </a:lnTo>
                  <a:cubicBezTo>
                    <a:pt x="0" y="16313"/>
                    <a:pt x="1034" y="17347"/>
                    <a:pt x="2335" y="17347"/>
                  </a:cubicBezTo>
                  <a:lnTo>
                    <a:pt x="18747" y="17347"/>
                  </a:lnTo>
                  <a:cubicBezTo>
                    <a:pt x="20048" y="17347"/>
                    <a:pt x="21115" y="16313"/>
                    <a:pt x="21115" y="15012"/>
                  </a:cubicBezTo>
                  <a:lnTo>
                    <a:pt x="21115" y="6506"/>
                  </a:lnTo>
                  <a:cubicBezTo>
                    <a:pt x="21115" y="5225"/>
                    <a:pt x="20080" y="4170"/>
                    <a:pt x="18806" y="4170"/>
                  </a:cubicBezTo>
                  <a:cubicBezTo>
                    <a:pt x="18787" y="4170"/>
                    <a:pt x="18767" y="4170"/>
                    <a:pt x="18747" y="4171"/>
                  </a:cubicBezTo>
                  <a:lnTo>
                    <a:pt x="15278" y="4171"/>
                  </a:lnTo>
                  <a:lnTo>
                    <a:pt x="15278" y="2336"/>
                  </a:lnTo>
                  <a:cubicBezTo>
                    <a:pt x="15278" y="1055"/>
                    <a:pt x="14243" y="0"/>
                    <a:pt x="12969" y="0"/>
                  </a:cubicBezTo>
                  <a:cubicBezTo>
                    <a:pt x="12949" y="0"/>
                    <a:pt x="12929" y="1"/>
                    <a:pt x="12910" y="1"/>
                  </a:cubicBezTo>
                  <a:lnTo>
                    <a:pt x="8173" y="1"/>
                  </a:lnTo>
                  <a:cubicBezTo>
                    <a:pt x="8153" y="1"/>
                    <a:pt x="8133" y="0"/>
                    <a:pt x="811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0"/>
            <p:cNvSpPr/>
            <p:nvPr/>
          </p:nvSpPr>
          <p:spPr>
            <a:xfrm>
              <a:off x="2463600" y="3860700"/>
              <a:ext cx="273550" cy="233750"/>
            </a:xfrm>
            <a:custGeom>
              <a:avLst/>
              <a:gdLst/>
              <a:ahLst/>
              <a:cxnLst/>
              <a:rect l="l" t="t" r="r" b="b"/>
              <a:pathLst>
                <a:path w="10942" h="9350" extrusionOk="0">
                  <a:moveTo>
                    <a:pt x="6238" y="1"/>
                  </a:moveTo>
                  <a:cubicBezTo>
                    <a:pt x="2102" y="1"/>
                    <a:pt x="0" y="5038"/>
                    <a:pt x="2936" y="7973"/>
                  </a:cubicBezTo>
                  <a:cubicBezTo>
                    <a:pt x="3897" y="8923"/>
                    <a:pt x="5071" y="9349"/>
                    <a:pt x="6221" y="9349"/>
                  </a:cubicBezTo>
                  <a:cubicBezTo>
                    <a:pt x="8623" y="9349"/>
                    <a:pt x="10919" y="7491"/>
                    <a:pt x="10942" y="4671"/>
                  </a:cubicBezTo>
                  <a:cubicBezTo>
                    <a:pt x="10942" y="2102"/>
                    <a:pt x="8840" y="1"/>
                    <a:pt x="6238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0"/>
            <p:cNvSpPr/>
            <p:nvPr/>
          </p:nvSpPr>
          <p:spPr>
            <a:xfrm>
              <a:off x="2546150" y="3922425"/>
              <a:ext cx="128450" cy="110225"/>
            </a:xfrm>
            <a:custGeom>
              <a:avLst/>
              <a:gdLst/>
              <a:ahLst/>
              <a:cxnLst/>
              <a:rect l="l" t="t" r="r" b="b"/>
              <a:pathLst>
                <a:path w="5138" h="4409" extrusionOk="0">
                  <a:moveTo>
                    <a:pt x="2936" y="0"/>
                  </a:moveTo>
                  <a:cubicBezTo>
                    <a:pt x="1001" y="0"/>
                    <a:pt x="1" y="2369"/>
                    <a:pt x="1402" y="3770"/>
                  </a:cubicBezTo>
                  <a:cubicBezTo>
                    <a:pt x="1843" y="4211"/>
                    <a:pt x="2388" y="4409"/>
                    <a:pt x="2925" y="4409"/>
                  </a:cubicBezTo>
                  <a:cubicBezTo>
                    <a:pt x="4051" y="4409"/>
                    <a:pt x="5138" y="3535"/>
                    <a:pt x="5138" y="2202"/>
                  </a:cubicBezTo>
                  <a:cubicBezTo>
                    <a:pt x="5138" y="1001"/>
                    <a:pt x="4170" y="0"/>
                    <a:pt x="293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0"/>
            <p:cNvSpPr/>
            <p:nvPr/>
          </p:nvSpPr>
          <p:spPr>
            <a:xfrm>
              <a:off x="2553650" y="3753975"/>
              <a:ext cx="132625" cy="51725"/>
            </a:xfrm>
            <a:custGeom>
              <a:avLst/>
              <a:gdLst/>
              <a:ahLst/>
              <a:cxnLst/>
              <a:rect l="l" t="t" r="r" b="b"/>
              <a:pathLst>
                <a:path w="530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5305" y="2068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70"/>
          <p:cNvGrpSpPr/>
          <p:nvPr/>
        </p:nvGrpSpPr>
        <p:grpSpPr>
          <a:xfrm>
            <a:off x="760967" y="2332181"/>
            <a:ext cx="602100" cy="666100"/>
            <a:chOff x="1820650" y="1393100"/>
            <a:chExt cx="602100" cy="666100"/>
          </a:xfrm>
        </p:grpSpPr>
        <p:sp>
          <p:nvSpPr>
            <p:cNvPr id="1421" name="Google Shape;1421;p70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70"/>
          <p:cNvGrpSpPr/>
          <p:nvPr/>
        </p:nvGrpSpPr>
        <p:grpSpPr>
          <a:xfrm>
            <a:off x="7584342" y="3742175"/>
            <a:ext cx="837300" cy="723250"/>
            <a:chOff x="5203050" y="2778050"/>
            <a:chExt cx="837300" cy="723250"/>
          </a:xfrm>
        </p:grpSpPr>
        <p:sp>
          <p:nvSpPr>
            <p:cNvPr id="1424" name="Google Shape;1424;p70"/>
            <p:cNvSpPr/>
            <p:nvPr/>
          </p:nvSpPr>
          <p:spPr>
            <a:xfrm>
              <a:off x="5203050" y="2778050"/>
              <a:ext cx="837300" cy="514375"/>
            </a:xfrm>
            <a:custGeom>
              <a:avLst/>
              <a:gdLst/>
              <a:ahLst/>
              <a:cxnLst/>
              <a:rect l="l" t="t" r="r" b="b"/>
              <a:pathLst>
                <a:path w="33492" h="20575" extrusionOk="0">
                  <a:moveTo>
                    <a:pt x="14195" y="0"/>
                  </a:moveTo>
                  <a:cubicBezTo>
                    <a:pt x="11003" y="0"/>
                    <a:pt x="8215" y="2192"/>
                    <a:pt x="7539" y="5346"/>
                  </a:cubicBezTo>
                  <a:cubicBezTo>
                    <a:pt x="6956" y="5148"/>
                    <a:pt x="6368" y="5054"/>
                    <a:pt x="5792" y="5054"/>
                  </a:cubicBezTo>
                  <a:cubicBezTo>
                    <a:pt x="3271" y="5054"/>
                    <a:pt x="996" y="6848"/>
                    <a:pt x="534" y="9483"/>
                  </a:cubicBezTo>
                  <a:cubicBezTo>
                    <a:pt x="1" y="12718"/>
                    <a:pt x="2502" y="15687"/>
                    <a:pt x="5805" y="15687"/>
                  </a:cubicBezTo>
                  <a:cubicBezTo>
                    <a:pt x="6172" y="15654"/>
                    <a:pt x="6539" y="15620"/>
                    <a:pt x="6906" y="15554"/>
                  </a:cubicBezTo>
                  <a:lnTo>
                    <a:pt x="6906" y="15887"/>
                  </a:lnTo>
                  <a:cubicBezTo>
                    <a:pt x="6906" y="18784"/>
                    <a:pt x="9249" y="20574"/>
                    <a:pt x="11635" y="20574"/>
                  </a:cubicBezTo>
                  <a:cubicBezTo>
                    <a:pt x="13067" y="20574"/>
                    <a:pt x="14515" y="19928"/>
                    <a:pt x="15478" y="18489"/>
                  </a:cubicBezTo>
                  <a:cubicBezTo>
                    <a:pt x="16191" y="19716"/>
                    <a:pt x="17363" y="20270"/>
                    <a:pt x="18526" y="20270"/>
                  </a:cubicBezTo>
                  <a:cubicBezTo>
                    <a:pt x="20302" y="20270"/>
                    <a:pt x="22056" y="18978"/>
                    <a:pt x="22116" y="16821"/>
                  </a:cubicBezTo>
                  <a:cubicBezTo>
                    <a:pt x="23241" y="17509"/>
                    <a:pt x="24467" y="17829"/>
                    <a:pt x="25670" y="17829"/>
                  </a:cubicBezTo>
                  <a:cubicBezTo>
                    <a:pt x="28606" y="17829"/>
                    <a:pt x="31405" y="15928"/>
                    <a:pt x="32257" y="12852"/>
                  </a:cubicBezTo>
                  <a:cubicBezTo>
                    <a:pt x="33491" y="8482"/>
                    <a:pt x="30222" y="4145"/>
                    <a:pt x="25686" y="4145"/>
                  </a:cubicBezTo>
                  <a:cubicBezTo>
                    <a:pt x="23918" y="4145"/>
                    <a:pt x="22183" y="4846"/>
                    <a:pt x="20916" y="6080"/>
                  </a:cubicBezTo>
                  <a:cubicBezTo>
                    <a:pt x="20549" y="2744"/>
                    <a:pt x="17847" y="209"/>
                    <a:pt x="14544" y="9"/>
                  </a:cubicBezTo>
                  <a:cubicBezTo>
                    <a:pt x="14427" y="3"/>
                    <a:pt x="14311" y="0"/>
                    <a:pt x="1419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0"/>
            <p:cNvSpPr/>
            <p:nvPr/>
          </p:nvSpPr>
          <p:spPr>
            <a:xfrm>
              <a:off x="5611675" y="3095150"/>
              <a:ext cx="274400" cy="406150"/>
            </a:xfrm>
            <a:custGeom>
              <a:avLst/>
              <a:gdLst/>
              <a:ahLst/>
              <a:cxnLst/>
              <a:rect l="l" t="t" r="r" b="b"/>
              <a:pathLst>
                <a:path w="10976" h="16246" extrusionOk="0">
                  <a:moveTo>
                    <a:pt x="4337" y="1"/>
                  </a:moveTo>
                  <a:cubicBezTo>
                    <a:pt x="3737" y="1"/>
                    <a:pt x="3270" y="501"/>
                    <a:pt x="3270" y="1102"/>
                  </a:cubicBezTo>
                  <a:lnTo>
                    <a:pt x="3270" y="10275"/>
                  </a:lnTo>
                  <a:lnTo>
                    <a:pt x="1268" y="10275"/>
                  </a:lnTo>
                  <a:cubicBezTo>
                    <a:pt x="167" y="10275"/>
                    <a:pt x="1" y="11242"/>
                    <a:pt x="601" y="11809"/>
                  </a:cubicBezTo>
                  <a:lnTo>
                    <a:pt x="4704" y="15946"/>
                  </a:lnTo>
                  <a:cubicBezTo>
                    <a:pt x="4921" y="16146"/>
                    <a:pt x="5196" y="16246"/>
                    <a:pt x="5471" y="16246"/>
                  </a:cubicBezTo>
                  <a:cubicBezTo>
                    <a:pt x="5746" y="16246"/>
                    <a:pt x="6022" y="16146"/>
                    <a:pt x="6238" y="15946"/>
                  </a:cubicBezTo>
                  <a:lnTo>
                    <a:pt x="10375" y="11809"/>
                  </a:lnTo>
                  <a:cubicBezTo>
                    <a:pt x="10975" y="11209"/>
                    <a:pt x="10775" y="10275"/>
                    <a:pt x="9674" y="10275"/>
                  </a:cubicBezTo>
                  <a:lnTo>
                    <a:pt x="7673" y="10275"/>
                  </a:lnTo>
                  <a:lnTo>
                    <a:pt x="7673" y="1102"/>
                  </a:lnTo>
                  <a:cubicBezTo>
                    <a:pt x="7673" y="501"/>
                    <a:pt x="7206" y="1"/>
                    <a:pt x="6605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70"/>
          <p:cNvGrpSpPr/>
          <p:nvPr/>
        </p:nvGrpSpPr>
        <p:grpSpPr>
          <a:xfrm>
            <a:off x="722604" y="675588"/>
            <a:ext cx="678825" cy="602975"/>
            <a:chOff x="2696275" y="963625"/>
            <a:chExt cx="678825" cy="602975"/>
          </a:xfrm>
        </p:grpSpPr>
        <p:sp>
          <p:nvSpPr>
            <p:cNvPr id="1427" name="Google Shape;1427;p70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0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0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0"/>
          <p:cNvSpPr/>
          <p:nvPr/>
        </p:nvSpPr>
        <p:spPr>
          <a:xfrm>
            <a:off x="7814437" y="1980863"/>
            <a:ext cx="377109" cy="378112"/>
          </a:xfrm>
          <a:custGeom>
            <a:avLst/>
            <a:gdLst/>
            <a:ahLst/>
            <a:cxnLst/>
            <a:rect l="l" t="t" r="r" b="b"/>
            <a:pathLst>
              <a:path w="12410" h="12443" extrusionOk="0">
                <a:moveTo>
                  <a:pt x="6152" y="4212"/>
                </a:moveTo>
                <a:cubicBezTo>
                  <a:pt x="7197" y="4212"/>
                  <a:pt x="8207" y="5019"/>
                  <a:pt x="8207" y="6238"/>
                </a:cubicBezTo>
                <a:cubicBezTo>
                  <a:pt x="8174" y="7339"/>
                  <a:pt x="7273" y="8240"/>
                  <a:pt x="6172" y="8240"/>
                </a:cubicBezTo>
                <a:cubicBezTo>
                  <a:pt x="4371" y="8240"/>
                  <a:pt x="3470" y="6072"/>
                  <a:pt x="4738" y="4804"/>
                </a:cubicBezTo>
                <a:cubicBezTo>
                  <a:pt x="5147" y="4395"/>
                  <a:pt x="5653" y="4212"/>
                  <a:pt x="6152" y="4212"/>
                </a:cubicBezTo>
                <a:close/>
                <a:moveTo>
                  <a:pt x="5705" y="1"/>
                </a:moveTo>
                <a:cubicBezTo>
                  <a:pt x="5438" y="1"/>
                  <a:pt x="5205" y="201"/>
                  <a:pt x="5205" y="468"/>
                </a:cubicBezTo>
                <a:lnTo>
                  <a:pt x="5105" y="2236"/>
                </a:lnTo>
                <a:cubicBezTo>
                  <a:pt x="4771" y="2302"/>
                  <a:pt x="4404" y="2436"/>
                  <a:pt x="4104" y="2636"/>
                </a:cubicBezTo>
                <a:lnTo>
                  <a:pt x="2836" y="1468"/>
                </a:lnTo>
                <a:cubicBezTo>
                  <a:pt x="2736" y="1385"/>
                  <a:pt x="2611" y="1343"/>
                  <a:pt x="2490" y="1343"/>
                </a:cubicBezTo>
                <a:cubicBezTo>
                  <a:pt x="2369" y="1343"/>
                  <a:pt x="2253" y="1385"/>
                  <a:pt x="2169" y="1468"/>
                </a:cubicBezTo>
                <a:lnTo>
                  <a:pt x="1469" y="2169"/>
                </a:lnTo>
                <a:cubicBezTo>
                  <a:pt x="1302" y="2369"/>
                  <a:pt x="1269" y="2636"/>
                  <a:pt x="1435" y="2836"/>
                </a:cubicBezTo>
                <a:lnTo>
                  <a:pt x="2636" y="4137"/>
                </a:lnTo>
                <a:cubicBezTo>
                  <a:pt x="2436" y="4471"/>
                  <a:pt x="2303" y="4804"/>
                  <a:pt x="2203" y="5171"/>
                </a:cubicBezTo>
                <a:lnTo>
                  <a:pt x="435" y="5238"/>
                </a:lnTo>
                <a:cubicBezTo>
                  <a:pt x="201" y="5271"/>
                  <a:pt x="1" y="5471"/>
                  <a:pt x="1" y="5738"/>
                </a:cubicBezTo>
                <a:lnTo>
                  <a:pt x="1" y="6705"/>
                </a:lnTo>
                <a:cubicBezTo>
                  <a:pt x="1" y="6972"/>
                  <a:pt x="201" y="7172"/>
                  <a:pt x="435" y="7206"/>
                </a:cubicBezTo>
                <a:lnTo>
                  <a:pt x="2203" y="7306"/>
                </a:lnTo>
                <a:cubicBezTo>
                  <a:pt x="2303" y="7639"/>
                  <a:pt x="2436" y="7973"/>
                  <a:pt x="2636" y="8307"/>
                </a:cubicBezTo>
                <a:lnTo>
                  <a:pt x="1435" y="9608"/>
                </a:lnTo>
                <a:cubicBezTo>
                  <a:pt x="1269" y="9808"/>
                  <a:pt x="1302" y="10075"/>
                  <a:pt x="1469" y="10275"/>
                </a:cubicBezTo>
                <a:lnTo>
                  <a:pt x="2169" y="10975"/>
                </a:lnTo>
                <a:cubicBezTo>
                  <a:pt x="2257" y="11063"/>
                  <a:pt x="2382" y="11105"/>
                  <a:pt x="2511" y="11105"/>
                </a:cubicBezTo>
                <a:cubicBezTo>
                  <a:pt x="2625" y="11105"/>
                  <a:pt x="2742" y="11072"/>
                  <a:pt x="2836" y="11009"/>
                </a:cubicBezTo>
                <a:lnTo>
                  <a:pt x="4137" y="9808"/>
                </a:lnTo>
                <a:cubicBezTo>
                  <a:pt x="4437" y="10008"/>
                  <a:pt x="4771" y="10141"/>
                  <a:pt x="5138" y="10241"/>
                </a:cubicBezTo>
                <a:lnTo>
                  <a:pt x="5238" y="11976"/>
                </a:lnTo>
                <a:cubicBezTo>
                  <a:pt x="5238" y="12243"/>
                  <a:pt x="5472" y="12443"/>
                  <a:pt x="5705" y="12443"/>
                </a:cubicBezTo>
                <a:lnTo>
                  <a:pt x="6706" y="12443"/>
                </a:lnTo>
                <a:cubicBezTo>
                  <a:pt x="6973" y="12443"/>
                  <a:pt x="7173" y="12243"/>
                  <a:pt x="7206" y="11976"/>
                </a:cubicBezTo>
                <a:lnTo>
                  <a:pt x="7273" y="10241"/>
                </a:lnTo>
                <a:cubicBezTo>
                  <a:pt x="7640" y="10141"/>
                  <a:pt x="7973" y="10008"/>
                  <a:pt x="8274" y="9808"/>
                </a:cubicBezTo>
                <a:lnTo>
                  <a:pt x="9575" y="11009"/>
                </a:lnTo>
                <a:cubicBezTo>
                  <a:pt x="9669" y="11072"/>
                  <a:pt x="9786" y="11105"/>
                  <a:pt x="9900" y="11105"/>
                </a:cubicBezTo>
                <a:cubicBezTo>
                  <a:pt x="10028" y="11105"/>
                  <a:pt x="10154" y="11063"/>
                  <a:pt x="10242" y="10975"/>
                </a:cubicBezTo>
                <a:lnTo>
                  <a:pt x="10942" y="10275"/>
                </a:lnTo>
                <a:cubicBezTo>
                  <a:pt x="11142" y="10075"/>
                  <a:pt x="11142" y="9808"/>
                  <a:pt x="10976" y="9608"/>
                </a:cubicBezTo>
                <a:lnTo>
                  <a:pt x="9808" y="8307"/>
                </a:lnTo>
                <a:cubicBezTo>
                  <a:pt x="9975" y="7973"/>
                  <a:pt x="10108" y="7639"/>
                  <a:pt x="10208" y="7306"/>
                </a:cubicBezTo>
                <a:lnTo>
                  <a:pt x="11976" y="7206"/>
                </a:lnTo>
                <a:cubicBezTo>
                  <a:pt x="12210" y="7172"/>
                  <a:pt x="12410" y="6972"/>
                  <a:pt x="12410" y="6705"/>
                </a:cubicBezTo>
                <a:lnTo>
                  <a:pt x="12410" y="5738"/>
                </a:lnTo>
                <a:cubicBezTo>
                  <a:pt x="12410" y="5471"/>
                  <a:pt x="12210" y="5238"/>
                  <a:pt x="11943" y="5238"/>
                </a:cubicBezTo>
                <a:lnTo>
                  <a:pt x="10208" y="5171"/>
                </a:lnTo>
                <a:cubicBezTo>
                  <a:pt x="10108" y="4804"/>
                  <a:pt x="9975" y="4471"/>
                  <a:pt x="9775" y="4137"/>
                </a:cubicBezTo>
                <a:lnTo>
                  <a:pt x="10976" y="2836"/>
                </a:lnTo>
                <a:cubicBezTo>
                  <a:pt x="11109" y="2636"/>
                  <a:pt x="11109" y="2369"/>
                  <a:pt x="10942" y="2169"/>
                </a:cubicBezTo>
                <a:lnTo>
                  <a:pt x="10242" y="1468"/>
                </a:lnTo>
                <a:cubicBezTo>
                  <a:pt x="10136" y="1380"/>
                  <a:pt x="10012" y="1339"/>
                  <a:pt x="9889" y="1339"/>
                </a:cubicBezTo>
                <a:cubicBezTo>
                  <a:pt x="9778" y="1339"/>
                  <a:pt x="9669" y="1372"/>
                  <a:pt x="9575" y="1435"/>
                </a:cubicBezTo>
                <a:lnTo>
                  <a:pt x="8274" y="2636"/>
                </a:lnTo>
                <a:cubicBezTo>
                  <a:pt x="7940" y="2436"/>
                  <a:pt x="7606" y="2302"/>
                  <a:pt x="7240" y="2236"/>
                </a:cubicBezTo>
                <a:lnTo>
                  <a:pt x="7173" y="468"/>
                </a:lnTo>
                <a:cubicBezTo>
                  <a:pt x="7139" y="201"/>
                  <a:pt x="6939" y="1"/>
                  <a:pt x="6672" y="1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0"/>
          <p:cNvSpPr/>
          <p:nvPr/>
        </p:nvSpPr>
        <p:spPr>
          <a:xfrm>
            <a:off x="949004" y="3402003"/>
            <a:ext cx="226025" cy="226025"/>
          </a:xfrm>
          <a:custGeom>
            <a:avLst/>
            <a:gdLst/>
            <a:ahLst/>
            <a:cxnLst/>
            <a:rect l="l" t="t" r="r" b="b"/>
            <a:pathLst>
              <a:path w="9041" h="9041" extrusionOk="0">
                <a:moveTo>
                  <a:pt x="3936" y="0"/>
                </a:moveTo>
                <a:cubicBezTo>
                  <a:pt x="3436" y="0"/>
                  <a:pt x="3036" y="401"/>
                  <a:pt x="3036" y="901"/>
                </a:cubicBezTo>
                <a:lnTo>
                  <a:pt x="3036" y="3036"/>
                </a:lnTo>
                <a:lnTo>
                  <a:pt x="901" y="3036"/>
                </a:lnTo>
                <a:cubicBezTo>
                  <a:pt x="401" y="3036"/>
                  <a:pt x="0" y="3436"/>
                  <a:pt x="0" y="3936"/>
                </a:cubicBezTo>
                <a:lnTo>
                  <a:pt x="0" y="5137"/>
                </a:lnTo>
                <a:cubicBezTo>
                  <a:pt x="0" y="5604"/>
                  <a:pt x="401" y="6038"/>
                  <a:pt x="901" y="6038"/>
                </a:cubicBezTo>
                <a:lnTo>
                  <a:pt x="3036" y="6038"/>
                </a:lnTo>
                <a:lnTo>
                  <a:pt x="3036" y="8140"/>
                </a:lnTo>
                <a:cubicBezTo>
                  <a:pt x="3036" y="8640"/>
                  <a:pt x="3436" y="9040"/>
                  <a:pt x="3936" y="9040"/>
                </a:cubicBezTo>
                <a:lnTo>
                  <a:pt x="5104" y="9040"/>
                </a:lnTo>
                <a:cubicBezTo>
                  <a:pt x="5604" y="9040"/>
                  <a:pt x="6005" y="8640"/>
                  <a:pt x="6005" y="8140"/>
                </a:cubicBezTo>
                <a:lnTo>
                  <a:pt x="6005" y="6038"/>
                </a:lnTo>
                <a:lnTo>
                  <a:pt x="8139" y="6038"/>
                </a:lnTo>
                <a:cubicBezTo>
                  <a:pt x="8640" y="6038"/>
                  <a:pt x="9040" y="5604"/>
                  <a:pt x="9040" y="5137"/>
                </a:cubicBezTo>
                <a:lnTo>
                  <a:pt x="9040" y="3970"/>
                </a:lnTo>
                <a:cubicBezTo>
                  <a:pt x="9040" y="3436"/>
                  <a:pt x="8640" y="3036"/>
                  <a:pt x="8139" y="3036"/>
                </a:cubicBezTo>
                <a:lnTo>
                  <a:pt x="6005" y="3036"/>
                </a:lnTo>
                <a:lnTo>
                  <a:pt x="6005" y="901"/>
                </a:lnTo>
                <a:cubicBezTo>
                  <a:pt x="6005" y="401"/>
                  <a:pt x="5604" y="0"/>
                  <a:pt x="5104" y="0"/>
                </a:cubicBezTo>
                <a:close/>
              </a:path>
            </a:pathLst>
          </a:custGeom>
          <a:solidFill>
            <a:schemeClr val="dk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70"/>
          <p:cNvSpPr/>
          <p:nvPr/>
        </p:nvSpPr>
        <p:spPr>
          <a:xfrm>
            <a:off x="914404" y="1682284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296734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1.2 Tổng quan </a:t>
            </a:r>
            <a:r>
              <a:rPr lang="vi-VN" b="1">
                <a:latin typeface="+mj-lt"/>
              </a:rPr>
              <a:t>chức năng: Người dùng</a:t>
            </a:r>
            <a:endParaRPr lang="vi-VN" b="1" dirty="0">
              <a:latin typeface="+mj-lt"/>
            </a:endParaRP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798662" y="1002891"/>
            <a:ext cx="4245286" cy="3224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Đăng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nhập và đăng ký.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Tìm kiếm sản phẩm và xem chi tiết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Đánh giá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Thêm vào giỏ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Đặt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trailer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hỉnh sửa thông tin cá nhân.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lịch sử mua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gợi ý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Graphic 2" descr="Customer review outline">
            <a:extLst>
              <a:ext uri="{FF2B5EF4-FFF2-40B4-BE49-F238E27FC236}">
                <a16:creationId xmlns:a16="http://schemas.microsoft.com/office/drawing/2014/main" id="{93B65342-EC90-9201-1B19-0B017ACB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231" y="1247160"/>
            <a:ext cx="2649179" cy="26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7;p37">
            <a:extLst>
              <a:ext uri="{FF2B5EF4-FFF2-40B4-BE49-F238E27FC236}">
                <a16:creationId xmlns:a16="http://schemas.microsoft.com/office/drawing/2014/main" id="{7B6E2BFD-4A93-7C9C-3A7C-BC42C3CFDDF6}"/>
              </a:ext>
            </a:extLst>
          </p:cNvPr>
          <p:cNvSpPr/>
          <p:nvPr/>
        </p:nvSpPr>
        <p:spPr>
          <a:xfrm>
            <a:off x="1078621" y="441702"/>
            <a:ext cx="3082673" cy="364209"/>
          </a:xfrm>
          <a:prstGeom prst="roundRect">
            <a:avLst>
              <a:gd name="adj" fmla="val 20371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+mj-lt"/>
              </a:rPr>
              <a:t>1.2 Tổng quan chức năng: Nhân viên</a:t>
            </a:r>
          </a:p>
        </p:txBody>
      </p:sp>
      <p:sp>
        <p:nvSpPr>
          <p:cNvPr id="14" name="Google Shape;333;p39">
            <a:extLst>
              <a:ext uri="{FF2B5EF4-FFF2-40B4-BE49-F238E27FC236}">
                <a16:creationId xmlns:a16="http://schemas.microsoft.com/office/drawing/2014/main" id="{3BBCE903-23B3-109A-83D7-1CDC463DFD46}"/>
              </a:ext>
            </a:extLst>
          </p:cNvPr>
          <p:cNvSpPr txBox="1">
            <a:spLocks/>
          </p:cNvSpPr>
          <p:nvPr/>
        </p:nvSpPr>
        <p:spPr>
          <a:xfrm>
            <a:off x="877320" y="938981"/>
            <a:ext cx="4451764" cy="3456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Đăng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nhập.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thêm, xóa và chỉnh sửa phân loại sản phẩm theo quốc gia.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thêm, xóa và chỉnh sửa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Tìm kiếm theo danh mục.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 thông tin khách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chi tiết và chỉnh sửa trạng thái đơn hàng.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Xem, xóa và tạo tài khoản nhân viên.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Xem</a:t>
            </a:r>
            <a:r>
              <a:rPr lang="en-US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vi-VN" sz="14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thống kê doanh thu, số lượng sản phẩm.</a:t>
            </a:r>
            <a:endParaRPr lang="en-US" sz="1400" dirty="0">
              <a:effectLst/>
              <a:latin typeface="Times New Roman" panose="020206030504050203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aphic 4" descr="Ui Ux with solid fill">
            <a:extLst>
              <a:ext uri="{FF2B5EF4-FFF2-40B4-BE49-F238E27FC236}">
                <a16:creationId xmlns:a16="http://schemas.microsoft.com/office/drawing/2014/main" id="{FEC04D68-60BC-8F44-5E51-ED269C6F3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459" y="1511709"/>
            <a:ext cx="2310581" cy="23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/>
          <p:nvPr/>
        </p:nvSpPr>
        <p:spPr>
          <a:xfrm>
            <a:off x="349739" y="365688"/>
            <a:ext cx="4807500" cy="4412100"/>
          </a:xfrm>
          <a:prstGeom prst="roundRect">
            <a:avLst>
              <a:gd name="adj" fmla="val 3448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305097" y="431902"/>
            <a:ext cx="4793480" cy="1064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latin typeface="+mj-lt"/>
              </a:rPr>
              <a:t>2.Cơ sở lý thuyết</a:t>
            </a:r>
            <a:endParaRPr sz="4400" dirty="0">
              <a:latin typeface="+mj-lt"/>
            </a:endParaRPr>
          </a:p>
        </p:txBody>
      </p:sp>
      <p:grpSp>
        <p:nvGrpSpPr>
          <p:cNvPr id="393" name="Google Shape;393;p41"/>
          <p:cNvGrpSpPr/>
          <p:nvPr/>
        </p:nvGrpSpPr>
        <p:grpSpPr>
          <a:xfrm>
            <a:off x="5657488" y="365695"/>
            <a:ext cx="3121440" cy="4412093"/>
            <a:chOff x="5657488" y="365695"/>
            <a:chExt cx="3121440" cy="4412093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7161697" y="365695"/>
              <a:ext cx="1617002" cy="1034133"/>
              <a:chOff x="7336713" y="119675"/>
              <a:chExt cx="1756275" cy="1123325"/>
            </a:xfrm>
          </p:grpSpPr>
          <p:sp>
            <p:nvSpPr>
              <p:cNvPr id="395" name="Google Shape;395;p41"/>
              <p:cNvSpPr/>
              <p:nvPr/>
            </p:nvSpPr>
            <p:spPr>
              <a:xfrm>
                <a:off x="7336713" y="119675"/>
                <a:ext cx="1756275" cy="1123325"/>
              </a:xfrm>
              <a:custGeom>
                <a:avLst/>
                <a:gdLst/>
                <a:ahLst/>
                <a:cxnLst/>
                <a:rect l="l" t="t" r="r" b="b"/>
                <a:pathLst>
                  <a:path w="70251" h="44933" extrusionOk="0">
                    <a:moveTo>
                      <a:pt x="5004" y="1"/>
                    </a:moveTo>
                    <a:cubicBezTo>
                      <a:pt x="2235" y="1"/>
                      <a:pt x="0" y="2236"/>
                      <a:pt x="0" y="5004"/>
                    </a:cubicBezTo>
                    <a:lnTo>
                      <a:pt x="0" y="39929"/>
                    </a:lnTo>
                    <a:cubicBezTo>
                      <a:pt x="0" y="42698"/>
                      <a:pt x="2235" y="44933"/>
                      <a:pt x="5004" y="44933"/>
                    </a:cubicBezTo>
                    <a:lnTo>
                      <a:pt x="65247" y="44933"/>
                    </a:lnTo>
                    <a:cubicBezTo>
                      <a:pt x="68015" y="44933"/>
                      <a:pt x="70250" y="42698"/>
                      <a:pt x="70250" y="39929"/>
                    </a:cubicBezTo>
                    <a:lnTo>
                      <a:pt x="70250" y="5004"/>
                    </a:lnTo>
                    <a:cubicBezTo>
                      <a:pt x="70250" y="2236"/>
                      <a:pt x="68015" y="1"/>
                      <a:pt x="65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6" name="Google Shape;396;p41"/>
              <p:cNvGrpSpPr/>
              <p:nvPr/>
            </p:nvGrpSpPr>
            <p:grpSpPr>
              <a:xfrm>
                <a:off x="7487650" y="261588"/>
                <a:ext cx="1454400" cy="839500"/>
                <a:chOff x="7487638" y="261450"/>
                <a:chExt cx="1454400" cy="839500"/>
              </a:xfrm>
            </p:grpSpPr>
            <p:sp>
              <p:nvSpPr>
                <p:cNvPr id="397" name="Google Shape;397;p41"/>
                <p:cNvSpPr/>
                <p:nvPr/>
              </p:nvSpPr>
              <p:spPr>
                <a:xfrm>
                  <a:off x="7670263" y="298150"/>
                  <a:ext cx="108915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5" extrusionOk="0">
                      <a:moveTo>
                        <a:pt x="735" y="0"/>
                      </a:moveTo>
                      <a:cubicBezTo>
                        <a:pt x="334" y="0"/>
                        <a:pt x="1" y="334"/>
                        <a:pt x="1" y="734"/>
                      </a:cubicBezTo>
                      <a:cubicBezTo>
                        <a:pt x="1" y="1134"/>
                        <a:pt x="334" y="1434"/>
                        <a:pt x="735" y="1434"/>
                      </a:cubicBezTo>
                      <a:lnTo>
                        <a:pt x="42831" y="1434"/>
                      </a:lnTo>
                      <a:cubicBezTo>
                        <a:pt x="43232" y="1434"/>
                        <a:pt x="43565" y="1134"/>
                        <a:pt x="43565" y="734"/>
                      </a:cubicBezTo>
                      <a:cubicBezTo>
                        <a:pt x="43565" y="334"/>
                        <a:pt x="43232" y="0"/>
                        <a:pt x="428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1"/>
                <p:cNvSpPr/>
                <p:nvPr/>
              </p:nvSpPr>
              <p:spPr>
                <a:xfrm>
                  <a:off x="8360763" y="261450"/>
                  <a:ext cx="129275" cy="1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4392" extrusionOk="0">
                      <a:moveTo>
                        <a:pt x="2969" y="0"/>
                      </a:moveTo>
                      <a:cubicBezTo>
                        <a:pt x="1001" y="0"/>
                        <a:pt x="1" y="2369"/>
                        <a:pt x="1402" y="3736"/>
                      </a:cubicBezTo>
                      <a:cubicBezTo>
                        <a:pt x="1844" y="4190"/>
                        <a:pt x="2395" y="4392"/>
                        <a:pt x="2938" y="4392"/>
                      </a:cubicBezTo>
                      <a:cubicBezTo>
                        <a:pt x="4072" y="4392"/>
                        <a:pt x="5171" y="3510"/>
                        <a:pt x="5171" y="2202"/>
                      </a:cubicBezTo>
                      <a:cubicBezTo>
                        <a:pt x="5171" y="968"/>
                        <a:pt x="4170" y="0"/>
                        <a:pt x="29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41"/>
                <p:cNvSpPr/>
                <p:nvPr/>
              </p:nvSpPr>
              <p:spPr>
                <a:xfrm>
                  <a:off x="7487638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41"/>
                <p:cNvSpPr/>
                <p:nvPr/>
              </p:nvSpPr>
              <p:spPr>
                <a:xfrm>
                  <a:off x="8876963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1"/>
                <p:cNvSpPr/>
                <p:nvPr/>
              </p:nvSpPr>
              <p:spPr>
                <a:xfrm>
                  <a:off x="8876963" y="3164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1"/>
                <p:cNvSpPr/>
                <p:nvPr/>
              </p:nvSpPr>
              <p:spPr>
                <a:xfrm>
                  <a:off x="8909488" y="2839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1"/>
                <p:cNvSpPr/>
                <p:nvPr/>
              </p:nvSpPr>
              <p:spPr>
                <a:xfrm>
                  <a:off x="8909488" y="2839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41"/>
                <p:cNvSpPr/>
                <p:nvPr/>
              </p:nvSpPr>
              <p:spPr>
                <a:xfrm>
                  <a:off x="7670263" y="541600"/>
                  <a:ext cx="10891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7" extrusionOk="0">
                      <a:moveTo>
                        <a:pt x="680" y="0"/>
                      </a:moveTo>
                      <a:cubicBezTo>
                        <a:pt x="304" y="0"/>
                        <a:pt x="1" y="321"/>
                        <a:pt x="1" y="703"/>
                      </a:cubicBezTo>
                      <a:cubicBezTo>
                        <a:pt x="1" y="1103"/>
                        <a:pt x="334" y="1437"/>
                        <a:pt x="735" y="1437"/>
                      </a:cubicBezTo>
                      <a:lnTo>
                        <a:pt x="42831" y="1437"/>
                      </a:lnTo>
                      <a:cubicBezTo>
                        <a:pt x="43232" y="1437"/>
                        <a:pt x="43565" y="1103"/>
                        <a:pt x="43565" y="703"/>
                      </a:cubicBezTo>
                      <a:cubicBezTo>
                        <a:pt x="43565" y="303"/>
                        <a:pt x="43232" y="2"/>
                        <a:pt x="42831" y="2"/>
                      </a:cubicBezTo>
                      <a:lnTo>
                        <a:pt x="735" y="2"/>
                      </a:lnTo>
                      <a:cubicBezTo>
                        <a:pt x="716" y="1"/>
                        <a:pt x="69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41"/>
                <p:cNvSpPr/>
                <p:nvPr/>
              </p:nvSpPr>
              <p:spPr>
                <a:xfrm>
                  <a:off x="8065563" y="504125"/>
                  <a:ext cx="128450" cy="1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424" extrusionOk="0">
                      <a:moveTo>
                        <a:pt x="2936" y="0"/>
                      </a:moveTo>
                      <a:cubicBezTo>
                        <a:pt x="1001" y="0"/>
                        <a:pt x="0" y="2402"/>
                        <a:pt x="1401" y="3770"/>
                      </a:cubicBezTo>
                      <a:cubicBezTo>
                        <a:pt x="1843" y="4222"/>
                        <a:pt x="2388" y="4424"/>
                        <a:pt x="2925" y="4424"/>
                      </a:cubicBezTo>
                      <a:cubicBezTo>
                        <a:pt x="4051" y="4424"/>
                        <a:pt x="5137" y="3535"/>
                        <a:pt x="5137" y="2202"/>
                      </a:cubicBezTo>
                      <a:cubicBezTo>
                        <a:pt x="5137" y="1001"/>
                        <a:pt x="4170" y="0"/>
                        <a:pt x="29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41"/>
                <p:cNvSpPr/>
                <p:nvPr/>
              </p:nvSpPr>
              <p:spPr>
                <a:xfrm>
                  <a:off x="7487638" y="802658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41"/>
                <p:cNvSpPr/>
                <p:nvPr/>
              </p:nvSpPr>
              <p:spPr>
                <a:xfrm>
                  <a:off x="8876963" y="5591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1"/>
                <p:cNvSpPr/>
                <p:nvPr/>
              </p:nvSpPr>
              <p:spPr>
                <a:xfrm>
                  <a:off x="8876963" y="5591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41"/>
                <p:cNvSpPr/>
                <p:nvPr/>
              </p:nvSpPr>
              <p:spPr>
                <a:xfrm>
                  <a:off x="8909488" y="526625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1"/>
                <p:cNvSpPr/>
                <p:nvPr/>
              </p:nvSpPr>
              <p:spPr>
                <a:xfrm>
                  <a:off x="8909488" y="526625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1"/>
                <p:cNvSpPr/>
                <p:nvPr/>
              </p:nvSpPr>
              <p:spPr>
                <a:xfrm>
                  <a:off x="7670263" y="784325"/>
                  <a:ext cx="1089150" cy="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68" extrusionOk="0">
                      <a:moveTo>
                        <a:pt x="735" y="0"/>
                      </a:moveTo>
                      <a:cubicBezTo>
                        <a:pt x="334" y="0"/>
                        <a:pt x="1" y="334"/>
                        <a:pt x="1" y="734"/>
                      </a:cubicBezTo>
                      <a:cubicBezTo>
                        <a:pt x="1" y="1134"/>
                        <a:pt x="334" y="1468"/>
                        <a:pt x="735" y="1468"/>
                      </a:cubicBezTo>
                      <a:lnTo>
                        <a:pt x="42831" y="1468"/>
                      </a:lnTo>
                      <a:cubicBezTo>
                        <a:pt x="43232" y="1468"/>
                        <a:pt x="43565" y="1134"/>
                        <a:pt x="43565" y="734"/>
                      </a:cubicBezTo>
                      <a:cubicBezTo>
                        <a:pt x="43565" y="334"/>
                        <a:pt x="43232" y="0"/>
                        <a:pt x="428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1"/>
                <p:cNvSpPr/>
                <p:nvPr/>
              </p:nvSpPr>
              <p:spPr>
                <a:xfrm>
                  <a:off x="7867913" y="747625"/>
                  <a:ext cx="128450" cy="1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410" extrusionOk="0">
                      <a:moveTo>
                        <a:pt x="2936" y="1"/>
                      </a:moveTo>
                      <a:cubicBezTo>
                        <a:pt x="968" y="1"/>
                        <a:pt x="1" y="2369"/>
                        <a:pt x="1368" y="3770"/>
                      </a:cubicBezTo>
                      <a:cubicBezTo>
                        <a:pt x="1820" y="4211"/>
                        <a:pt x="2373" y="4409"/>
                        <a:pt x="2914" y="4409"/>
                      </a:cubicBezTo>
                      <a:cubicBezTo>
                        <a:pt x="4051" y="4409"/>
                        <a:pt x="5138" y="3535"/>
                        <a:pt x="5138" y="2202"/>
                      </a:cubicBezTo>
                      <a:cubicBezTo>
                        <a:pt x="5138" y="1001"/>
                        <a:pt x="4137" y="1"/>
                        <a:pt x="2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1"/>
                <p:cNvSpPr/>
                <p:nvPr/>
              </p:nvSpPr>
              <p:spPr>
                <a:xfrm>
                  <a:off x="8876963" y="8026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1"/>
                <p:cNvSpPr/>
                <p:nvPr/>
              </p:nvSpPr>
              <p:spPr>
                <a:xfrm>
                  <a:off x="8876963" y="8026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1"/>
                <p:cNvSpPr/>
                <p:nvPr/>
              </p:nvSpPr>
              <p:spPr>
                <a:xfrm>
                  <a:off x="8909488" y="7701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0"/>
                      </a:moveTo>
                      <a:lnTo>
                        <a:pt x="1" y="2602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1"/>
                <p:cNvSpPr/>
                <p:nvPr/>
              </p:nvSpPr>
              <p:spPr>
                <a:xfrm>
                  <a:off x="8909488" y="7701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0"/>
                      </a:moveTo>
                      <a:lnTo>
                        <a:pt x="1" y="260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1"/>
                <p:cNvSpPr/>
                <p:nvPr/>
              </p:nvSpPr>
              <p:spPr>
                <a:xfrm>
                  <a:off x="7670263" y="1027825"/>
                  <a:ext cx="108915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6" h="1435" extrusionOk="0">
                      <a:moveTo>
                        <a:pt x="735" y="1"/>
                      </a:moveTo>
                      <a:cubicBezTo>
                        <a:pt x="334" y="1"/>
                        <a:pt x="1" y="334"/>
                        <a:pt x="1" y="734"/>
                      </a:cubicBezTo>
                      <a:cubicBezTo>
                        <a:pt x="1" y="1135"/>
                        <a:pt x="334" y="1435"/>
                        <a:pt x="735" y="1435"/>
                      </a:cubicBezTo>
                      <a:lnTo>
                        <a:pt x="42831" y="1435"/>
                      </a:lnTo>
                      <a:cubicBezTo>
                        <a:pt x="43232" y="1435"/>
                        <a:pt x="43565" y="1135"/>
                        <a:pt x="43565" y="734"/>
                      </a:cubicBezTo>
                      <a:cubicBezTo>
                        <a:pt x="43565" y="334"/>
                        <a:pt x="43232" y="1"/>
                        <a:pt x="428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41"/>
                <p:cNvSpPr/>
                <p:nvPr/>
              </p:nvSpPr>
              <p:spPr>
                <a:xfrm>
                  <a:off x="8235688" y="991125"/>
                  <a:ext cx="128450" cy="1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4393" extrusionOk="0">
                      <a:moveTo>
                        <a:pt x="2935" y="1"/>
                      </a:moveTo>
                      <a:cubicBezTo>
                        <a:pt x="967" y="1"/>
                        <a:pt x="0" y="2369"/>
                        <a:pt x="1368" y="3737"/>
                      </a:cubicBezTo>
                      <a:cubicBezTo>
                        <a:pt x="1821" y="4190"/>
                        <a:pt x="2376" y="4392"/>
                        <a:pt x="2919" y="4392"/>
                      </a:cubicBezTo>
                      <a:cubicBezTo>
                        <a:pt x="4054" y="4392"/>
                        <a:pt x="5137" y="3511"/>
                        <a:pt x="5137" y="2202"/>
                      </a:cubicBezTo>
                      <a:cubicBezTo>
                        <a:pt x="5137" y="968"/>
                        <a:pt x="4170" y="1"/>
                        <a:pt x="29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41"/>
                <p:cNvSpPr/>
                <p:nvPr/>
              </p:nvSpPr>
              <p:spPr>
                <a:xfrm>
                  <a:off x="8876963" y="10461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1"/>
                <p:cNvSpPr/>
                <p:nvPr/>
              </p:nvSpPr>
              <p:spPr>
                <a:xfrm>
                  <a:off x="8876963" y="1046175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0"/>
                      </a:moveTo>
                      <a:lnTo>
                        <a:pt x="260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1"/>
                <p:cNvSpPr/>
                <p:nvPr/>
              </p:nvSpPr>
              <p:spPr>
                <a:xfrm>
                  <a:off x="8909488" y="10136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extrusionOk="0">
                      <a:moveTo>
                        <a:pt x="1" y="1"/>
                      </a:moveTo>
                      <a:lnTo>
                        <a:pt x="1" y="2602"/>
                      </a:lnTo>
                    </a:path>
                  </a:pathLst>
                </a:custGeom>
                <a:solidFill>
                  <a:srgbClr val="0085E7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1"/>
                <p:cNvSpPr/>
                <p:nvPr/>
              </p:nvSpPr>
              <p:spPr>
                <a:xfrm>
                  <a:off x="8909488" y="1013650"/>
                  <a:ext cx="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03" fill="none" extrusionOk="0">
                      <a:moveTo>
                        <a:pt x="1" y="1"/>
                      </a:moveTo>
                      <a:lnTo>
                        <a:pt x="1" y="260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7487638" y="559567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7487638" y="1045750"/>
                  <a:ext cx="650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" fill="none" extrusionOk="0">
                      <a:moveTo>
                        <a:pt x="1" y="1"/>
                      </a:moveTo>
                      <a:lnTo>
                        <a:pt x="2603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5" name="Google Shape;425;p41"/>
            <p:cNvGrpSpPr/>
            <p:nvPr/>
          </p:nvGrpSpPr>
          <p:grpSpPr>
            <a:xfrm>
              <a:off x="5657488" y="860177"/>
              <a:ext cx="1869520" cy="3423146"/>
              <a:chOff x="3194125" y="1741700"/>
              <a:chExt cx="1204200" cy="2204925"/>
            </a:xfrm>
          </p:grpSpPr>
          <p:sp>
            <p:nvSpPr>
              <p:cNvPr id="426" name="Google Shape;426;p41"/>
              <p:cNvSpPr/>
              <p:nvPr/>
            </p:nvSpPr>
            <p:spPr>
              <a:xfrm>
                <a:off x="4271550" y="18142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solidFill>
                <a:srgbClr val="0085E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4271550" y="18142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fill="none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4271550" y="20577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solidFill>
                <a:srgbClr val="0085E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4271550" y="2057750"/>
                <a:ext cx="65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" fill="none" extrusionOk="0">
                    <a:moveTo>
                      <a:pt x="1" y="0"/>
                    </a:moveTo>
                    <a:lnTo>
                      <a:pt x="260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1"/>
              <p:cNvSpPr/>
              <p:nvPr/>
            </p:nvSpPr>
            <p:spPr>
              <a:xfrm>
                <a:off x="3194125" y="1741700"/>
                <a:ext cx="1204200" cy="2204925"/>
              </a:xfrm>
              <a:custGeom>
                <a:avLst/>
                <a:gdLst/>
                <a:ahLst/>
                <a:cxnLst/>
                <a:rect l="l" t="t" r="r" b="b"/>
                <a:pathLst>
                  <a:path w="48168" h="88197" extrusionOk="0">
                    <a:moveTo>
                      <a:pt x="5004" y="0"/>
                    </a:moveTo>
                    <a:cubicBezTo>
                      <a:pt x="2235" y="0"/>
                      <a:pt x="0" y="2235"/>
                      <a:pt x="0" y="5004"/>
                    </a:cubicBezTo>
                    <a:lnTo>
                      <a:pt x="0" y="83193"/>
                    </a:lnTo>
                    <a:cubicBezTo>
                      <a:pt x="0" y="85962"/>
                      <a:pt x="2235" y="88197"/>
                      <a:pt x="5004" y="88197"/>
                    </a:cubicBezTo>
                    <a:lnTo>
                      <a:pt x="43164" y="88197"/>
                    </a:lnTo>
                    <a:cubicBezTo>
                      <a:pt x="45933" y="88197"/>
                      <a:pt x="48168" y="85962"/>
                      <a:pt x="48168" y="83193"/>
                    </a:cubicBezTo>
                    <a:lnTo>
                      <a:pt x="48168" y="5004"/>
                    </a:lnTo>
                    <a:cubicBezTo>
                      <a:pt x="48168" y="2235"/>
                      <a:pt x="45933" y="0"/>
                      <a:pt x="43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1"/>
              <p:cNvSpPr/>
              <p:nvPr/>
            </p:nvSpPr>
            <p:spPr>
              <a:xfrm>
                <a:off x="3258325" y="1905975"/>
                <a:ext cx="1075800" cy="1813825"/>
              </a:xfrm>
              <a:custGeom>
                <a:avLst/>
                <a:gdLst/>
                <a:ahLst/>
                <a:cxnLst/>
                <a:rect l="l" t="t" r="r" b="b"/>
                <a:pathLst>
                  <a:path w="43032" h="72553" extrusionOk="0">
                    <a:moveTo>
                      <a:pt x="3203" y="0"/>
                    </a:moveTo>
                    <a:cubicBezTo>
                      <a:pt x="1435" y="0"/>
                      <a:pt x="1" y="1435"/>
                      <a:pt x="1" y="3203"/>
                    </a:cubicBezTo>
                    <a:lnTo>
                      <a:pt x="1" y="69350"/>
                    </a:lnTo>
                    <a:cubicBezTo>
                      <a:pt x="1" y="71118"/>
                      <a:pt x="1435" y="72552"/>
                      <a:pt x="3203" y="72552"/>
                    </a:cubicBezTo>
                    <a:lnTo>
                      <a:pt x="39829" y="72552"/>
                    </a:lnTo>
                    <a:cubicBezTo>
                      <a:pt x="41597" y="72552"/>
                      <a:pt x="43031" y="71118"/>
                      <a:pt x="43031" y="69350"/>
                    </a:cubicBezTo>
                    <a:lnTo>
                      <a:pt x="43031" y="3203"/>
                    </a:lnTo>
                    <a:cubicBezTo>
                      <a:pt x="43031" y="1435"/>
                      <a:pt x="41597" y="0"/>
                      <a:pt x="398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1"/>
              <p:cNvSpPr/>
              <p:nvPr/>
            </p:nvSpPr>
            <p:spPr>
              <a:xfrm>
                <a:off x="3568550" y="1809225"/>
                <a:ext cx="45535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03" extrusionOk="0">
                    <a:moveTo>
                      <a:pt x="868" y="1"/>
                    </a:moveTo>
                    <a:cubicBezTo>
                      <a:pt x="368" y="1"/>
                      <a:pt x="1" y="401"/>
                      <a:pt x="1" y="902"/>
                    </a:cubicBezTo>
                    <a:cubicBezTo>
                      <a:pt x="1" y="1402"/>
                      <a:pt x="368" y="1802"/>
                      <a:pt x="868" y="1802"/>
                    </a:cubicBezTo>
                    <a:lnTo>
                      <a:pt x="17346" y="1802"/>
                    </a:lnTo>
                    <a:cubicBezTo>
                      <a:pt x="17847" y="1802"/>
                      <a:pt x="18214" y="1402"/>
                      <a:pt x="18214" y="902"/>
                    </a:cubicBezTo>
                    <a:cubicBezTo>
                      <a:pt x="18214" y="401"/>
                      <a:pt x="17847" y="1"/>
                      <a:pt x="173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1"/>
              <p:cNvSpPr/>
              <p:nvPr/>
            </p:nvSpPr>
            <p:spPr>
              <a:xfrm>
                <a:off x="3735350" y="3783150"/>
                <a:ext cx="105925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634" extrusionOk="0">
                    <a:moveTo>
                      <a:pt x="2435" y="1"/>
                    </a:moveTo>
                    <a:cubicBezTo>
                      <a:pt x="834" y="1"/>
                      <a:pt x="0" y="1935"/>
                      <a:pt x="1168" y="3103"/>
                    </a:cubicBezTo>
                    <a:cubicBezTo>
                      <a:pt x="1534" y="3469"/>
                      <a:pt x="1983" y="3633"/>
                      <a:pt x="2424" y="3633"/>
                    </a:cubicBezTo>
                    <a:cubicBezTo>
                      <a:pt x="3349" y="3633"/>
                      <a:pt x="4236" y="2909"/>
                      <a:pt x="4236" y="1802"/>
                    </a:cubicBezTo>
                    <a:cubicBezTo>
                      <a:pt x="4236" y="801"/>
                      <a:pt x="3436" y="1"/>
                      <a:pt x="2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1"/>
              <p:cNvSpPr/>
              <p:nvPr/>
            </p:nvSpPr>
            <p:spPr>
              <a:xfrm>
                <a:off x="3455150" y="37940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solidFill>
                <a:srgbClr val="EDF6F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1"/>
              <p:cNvSpPr/>
              <p:nvPr/>
            </p:nvSpPr>
            <p:spPr>
              <a:xfrm>
                <a:off x="3455150" y="37940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1"/>
              <p:cNvSpPr/>
              <p:nvPr/>
            </p:nvSpPr>
            <p:spPr>
              <a:xfrm>
                <a:off x="3455150" y="3828175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extrusionOk="0">
                    <a:moveTo>
                      <a:pt x="0" y="1"/>
                    </a:moveTo>
                    <a:lnTo>
                      <a:pt x="2569" y="1"/>
                    </a:lnTo>
                  </a:path>
                </a:pathLst>
              </a:custGeom>
              <a:solidFill>
                <a:srgbClr val="EDF6F7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1"/>
              <p:cNvSpPr/>
              <p:nvPr/>
            </p:nvSpPr>
            <p:spPr>
              <a:xfrm>
                <a:off x="3455150" y="3828175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1"/>
                    </a:moveTo>
                    <a:lnTo>
                      <a:pt x="2569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1"/>
              <p:cNvSpPr/>
              <p:nvPr/>
            </p:nvSpPr>
            <p:spPr>
              <a:xfrm>
                <a:off x="4071400" y="3783150"/>
                <a:ext cx="6592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3604" extrusionOk="0">
                    <a:moveTo>
                      <a:pt x="1" y="1"/>
                    </a:moveTo>
                    <a:lnTo>
                      <a:pt x="1" y="3603"/>
                    </a:lnTo>
                    <a:lnTo>
                      <a:pt x="2636" y="1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1"/>
              <p:cNvSpPr/>
              <p:nvPr/>
            </p:nvSpPr>
            <p:spPr>
              <a:xfrm>
                <a:off x="3345900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0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0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1"/>
              <p:cNvSpPr/>
              <p:nvPr/>
            </p:nvSpPr>
            <p:spPr>
              <a:xfrm>
                <a:off x="3667800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0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0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3989675" y="334200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0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0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1"/>
              <p:cNvSpPr/>
              <p:nvPr/>
            </p:nvSpPr>
            <p:spPr>
              <a:xfrm>
                <a:off x="3345900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36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36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1"/>
              <p:cNvSpPr/>
              <p:nvPr/>
            </p:nvSpPr>
            <p:spPr>
              <a:xfrm>
                <a:off x="3667800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36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36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3989675" y="3013425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35"/>
                      <a:pt x="1" y="2336"/>
                    </a:cubicBezTo>
                    <a:lnTo>
                      <a:pt x="1" y="7940"/>
                    </a:lnTo>
                    <a:cubicBezTo>
                      <a:pt x="1" y="9241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1"/>
                      <a:pt x="10275" y="7940"/>
                    </a:cubicBezTo>
                    <a:lnTo>
                      <a:pt x="10275" y="2336"/>
                    </a:lnTo>
                    <a:cubicBezTo>
                      <a:pt x="10275" y="1035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1"/>
              <p:cNvSpPr/>
              <p:nvPr/>
            </p:nvSpPr>
            <p:spPr>
              <a:xfrm>
                <a:off x="3345900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1"/>
              <p:cNvSpPr/>
              <p:nvPr/>
            </p:nvSpPr>
            <p:spPr>
              <a:xfrm>
                <a:off x="3667800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3989675" y="2684025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308"/>
                      <a:pt x="2336" y="10308"/>
                    </a:cubicBezTo>
                    <a:lnTo>
                      <a:pt x="7940" y="10308"/>
                    </a:lnTo>
                    <a:cubicBezTo>
                      <a:pt x="9241" y="10308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1"/>
              <p:cNvSpPr/>
              <p:nvPr/>
            </p:nvSpPr>
            <p:spPr>
              <a:xfrm>
                <a:off x="3345900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3667800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5" y="1"/>
                    </a:moveTo>
                    <a:cubicBezTo>
                      <a:pt x="1034" y="1"/>
                      <a:pt x="0" y="1035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275"/>
                      <a:pt x="2335" y="10275"/>
                    </a:cubicBezTo>
                    <a:lnTo>
                      <a:pt x="7939" y="10275"/>
                    </a:lnTo>
                    <a:cubicBezTo>
                      <a:pt x="9240" y="10275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35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3989675" y="2355450"/>
                <a:ext cx="256875" cy="25687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5" extrusionOk="0">
                    <a:moveTo>
                      <a:pt x="2336" y="1"/>
                    </a:moveTo>
                    <a:cubicBezTo>
                      <a:pt x="1035" y="1"/>
                      <a:pt x="1" y="1035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275"/>
                      <a:pt x="2336" y="10275"/>
                    </a:cubicBezTo>
                    <a:lnTo>
                      <a:pt x="7940" y="10275"/>
                    </a:lnTo>
                    <a:cubicBezTo>
                      <a:pt x="9241" y="10275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35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1"/>
              <p:cNvSpPr/>
              <p:nvPr/>
            </p:nvSpPr>
            <p:spPr>
              <a:xfrm>
                <a:off x="3345900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3667800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5" y="1"/>
                    </a:moveTo>
                    <a:cubicBezTo>
                      <a:pt x="1034" y="1"/>
                      <a:pt x="0" y="1068"/>
                      <a:pt x="0" y="2369"/>
                    </a:cubicBezTo>
                    <a:lnTo>
                      <a:pt x="0" y="7940"/>
                    </a:lnTo>
                    <a:cubicBezTo>
                      <a:pt x="0" y="9241"/>
                      <a:pt x="1034" y="10308"/>
                      <a:pt x="2335" y="10308"/>
                    </a:cubicBezTo>
                    <a:lnTo>
                      <a:pt x="7939" y="10308"/>
                    </a:lnTo>
                    <a:cubicBezTo>
                      <a:pt x="9240" y="10308"/>
                      <a:pt x="10274" y="9241"/>
                      <a:pt x="10274" y="7940"/>
                    </a:cubicBezTo>
                    <a:lnTo>
                      <a:pt x="10274" y="2369"/>
                    </a:lnTo>
                    <a:cubicBezTo>
                      <a:pt x="10274" y="1068"/>
                      <a:pt x="9240" y="1"/>
                      <a:pt x="79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3989675" y="2026050"/>
                <a:ext cx="25687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309" extrusionOk="0">
                    <a:moveTo>
                      <a:pt x="2336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7940"/>
                    </a:lnTo>
                    <a:cubicBezTo>
                      <a:pt x="1" y="9241"/>
                      <a:pt x="1035" y="10308"/>
                      <a:pt x="2336" y="10308"/>
                    </a:cubicBezTo>
                    <a:lnTo>
                      <a:pt x="7940" y="10308"/>
                    </a:lnTo>
                    <a:cubicBezTo>
                      <a:pt x="9241" y="10308"/>
                      <a:pt x="10275" y="9241"/>
                      <a:pt x="10275" y="7940"/>
                    </a:cubicBezTo>
                    <a:lnTo>
                      <a:pt x="10275" y="2369"/>
                    </a:lnTo>
                    <a:cubicBezTo>
                      <a:pt x="10275" y="1068"/>
                      <a:pt x="9241" y="1"/>
                      <a:pt x="7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41"/>
            <p:cNvGrpSpPr/>
            <p:nvPr/>
          </p:nvGrpSpPr>
          <p:grpSpPr>
            <a:xfrm>
              <a:off x="7974742" y="3946863"/>
              <a:ext cx="624625" cy="830925"/>
              <a:chOff x="4863650" y="3815375"/>
              <a:chExt cx="624625" cy="830925"/>
            </a:xfrm>
          </p:grpSpPr>
          <p:sp>
            <p:nvSpPr>
              <p:cNvPr id="455" name="Google Shape;455;p41"/>
              <p:cNvSpPr/>
              <p:nvPr/>
            </p:nvSpPr>
            <p:spPr>
              <a:xfrm>
                <a:off x="5086300" y="4421100"/>
                <a:ext cx="23687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7206" extrusionOk="0">
                    <a:moveTo>
                      <a:pt x="835" y="1"/>
                    </a:moveTo>
                    <a:cubicBezTo>
                      <a:pt x="301" y="468"/>
                      <a:pt x="1" y="1102"/>
                      <a:pt x="34" y="1802"/>
                    </a:cubicBezTo>
                    <a:lnTo>
                      <a:pt x="34" y="4871"/>
                    </a:lnTo>
                    <a:cubicBezTo>
                      <a:pt x="34" y="6172"/>
                      <a:pt x="1068" y="7206"/>
                      <a:pt x="2369" y="7206"/>
                    </a:cubicBezTo>
                    <a:lnTo>
                      <a:pt x="7106" y="7206"/>
                    </a:lnTo>
                    <a:cubicBezTo>
                      <a:pt x="8407" y="7206"/>
                      <a:pt x="9474" y="6172"/>
                      <a:pt x="9474" y="4871"/>
                    </a:cubicBezTo>
                    <a:lnTo>
                      <a:pt x="9474" y="1802"/>
                    </a:lnTo>
                    <a:cubicBezTo>
                      <a:pt x="9474" y="1102"/>
                      <a:pt x="9174" y="468"/>
                      <a:pt x="86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5163850" y="4601225"/>
                <a:ext cx="8175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803" extrusionOk="0">
                    <a:moveTo>
                      <a:pt x="1" y="1"/>
                    </a:moveTo>
                    <a:lnTo>
                      <a:pt x="1" y="735"/>
                    </a:lnTo>
                    <a:cubicBezTo>
                      <a:pt x="1" y="1335"/>
                      <a:pt x="468" y="1802"/>
                      <a:pt x="1068" y="1802"/>
                    </a:cubicBezTo>
                    <a:lnTo>
                      <a:pt x="2236" y="1802"/>
                    </a:lnTo>
                    <a:cubicBezTo>
                      <a:pt x="2803" y="1802"/>
                      <a:pt x="3270" y="1335"/>
                      <a:pt x="3270" y="735"/>
                    </a:cubicBezTo>
                    <a:lnTo>
                      <a:pt x="3270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5087125" y="4543700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solidFill>
                <a:srgbClr val="FBF3D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5087125" y="4543700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fill="none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5087125" y="4490325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solidFill>
                <a:srgbClr val="FBF3D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5087125" y="4490325"/>
                <a:ext cx="236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" fill="none" extrusionOk="0">
                    <a:moveTo>
                      <a:pt x="1" y="0"/>
                    </a:moveTo>
                    <a:lnTo>
                      <a:pt x="9441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4863650" y="3815375"/>
                <a:ext cx="624625" cy="620775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24831" extrusionOk="0">
                    <a:moveTo>
                      <a:pt x="13631" y="0"/>
                    </a:moveTo>
                    <a:cubicBezTo>
                      <a:pt x="11583" y="0"/>
                      <a:pt x="9483" y="567"/>
                      <a:pt x="7539" y="1814"/>
                    </a:cubicBezTo>
                    <a:cubicBezTo>
                      <a:pt x="0" y="6651"/>
                      <a:pt x="767" y="17892"/>
                      <a:pt x="8940" y="21628"/>
                    </a:cubicBezTo>
                    <a:lnTo>
                      <a:pt x="8940" y="22462"/>
                    </a:lnTo>
                    <a:cubicBezTo>
                      <a:pt x="8940" y="23763"/>
                      <a:pt x="9974" y="24830"/>
                      <a:pt x="11275" y="24830"/>
                    </a:cubicBezTo>
                    <a:lnTo>
                      <a:pt x="16012" y="24830"/>
                    </a:lnTo>
                    <a:cubicBezTo>
                      <a:pt x="17313" y="24830"/>
                      <a:pt x="18380" y="23763"/>
                      <a:pt x="18380" y="22462"/>
                    </a:cubicBezTo>
                    <a:lnTo>
                      <a:pt x="18380" y="21628"/>
                    </a:lnTo>
                    <a:cubicBezTo>
                      <a:pt x="22383" y="19793"/>
                      <a:pt x="24985" y="15757"/>
                      <a:pt x="24985" y="11354"/>
                    </a:cubicBezTo>
                    <a:cubicBezTo>
                      <a:pt x="24985" y="4694"/>
                      <a:pt x="19527" y="0"/>
                      <a:pt x="13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41"/>
            <p:cNvGrpSpPr/>
            <p:nvPr/>
          </p:nvGrpSpPr>
          <p:grpSpPr>
            <a:xfrm>
              <a:off x="8029198" y="1633284"/>
              <a:ext cx="579793" cy="477211"/>
              <a:chOff x="4559250" y="2583950"/>
              <a:chExt cx="527900" cy="434500"/>
            </a:xfrm>
          </p:grpSpPr>
          <p:sp>
            <p:nvSpPr>
              <p:cNvPr id="463" name="Google Shape;463;p41"/>
              <p:cNvSpPr/>
              <p:nvPr/>
            </p:nvSpPr>
            <p:spPr>
              <a:xfrm>
                <a:off x="4559250" y="2583950"/>
                <a:ext cx="5279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17380" extrusionOk="0">
                    <a:moveTo>
                      <a:pt x="2369" y="1"/>
                    </a:moveTo>
                    <a:cubicBezTo>
                      <a:pt x="1035" y="1"/>
                      <a:pt x="1" y="1068"/>
                      <a:pt x="1" y="2369"/>
                    </a:cubicBezTo>
                    <a:lnTo>
                      <a:pt x="1" y="15045"/>
                    </a:lnTo>
                    <a:cubicBezTo>
                      <a:pt x="1" y="16346"/>
                      <a:pt x="1035" y="17380"/>
                      <a:pt x="2369" y="17380"/>
                    </a:cubicBezTo>
                    <a:lnTo>
                      <a:pt x="18781" y="17380"/>
                    </a:lnTo>
                    <a:cubicBezTo>
                      <a:pt x="20082" y="17380"/>
                      <a:pt x="21116" y="16346"/>
                      <a:pt x="21116" y="15045"/>
                    </a:cubicBezTo>
                    <a:lnTo>
                      <a:pt x="21116" y="2369"/>
                    </a:lnTo>
                    <a:cubicBezTo>
                      <a:pt x="21116" y="1068"/>
                      <a:pt x="20082" y="1"/>
                      <a:pt x="18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1"/>
              <p:cNvSpPr/>
              <p:nvPr/>
            </p:nvSpPr>
            <p:spPr>
              <a:xfrm>
                <a:off x="4754400" y="2694025"/>
                <a:ext cx="179325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8608" extrusionOk="0">
                    <a:moveTo>
                      <a:pt x="0" y="1"/>
                    </a:moveTo>
                    <a:lnTo>
                      <a:pt x="0" y="8607"/>
                    </a:lnTo>
                    <a:lnTo>
                      <a:pt x="7172" y="43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41"/>
            <p:cNvGrpSpPr/>
            <p:nvPr/>
          </p:nvGrpSpPr>
          <p:grpSpPr>
            <a:xfrm>
              <a:off x="7859321" y="2343951"/>
              <a:ext cx="919607" cy="794345"/>
              <a:chOff x="5203050" y="2778050"/>
              <a:chExt cx="837300" cy="723250"/>
            </a:xfrm>
          </p:grpSpPr>
          <p:sp>
            <p:nvSpPr>
              <p:cNvPr id="466" name="Google Shape;466;p41"/>
              <p:cNvSpPr/>
              <p:nvPr/>
            </p:nvSpPr>
            <p:spPr>
              <a:xfrm>
                <a:off x="5203050" y="2778050"/>
                <a:ext cx="837300" cy="514375"/>
              </a:xfrm>
              <a:custGeom>
                <a:avLst/>
                <a:gdLst/>
                <a:ahLst/>
                <a:cxnLst/>
                <a:rect l="l" t="t" r="r" b="b"/>
                <a:pathLst>
                  <a:path w="33492" h="20575" extrusionOk="0">
                    <a:moveTo>
                      <a:pt x="14195" y="0"/>
                    </a:moveTo>
                    <a:cubicBezTo>
                      <a:pt x="11003" y="0"/>
                      <a:pt x="8215" y="2192"/>
                      <a:pt x="7539" y="5346"/>
                    </a:cubicBezTo>
                    <a:cubicBezTo>
                      <a:pt x="6956" y="5148"/>
                      <a:pt x="6368" y="5054"/>
                      <a:pt x="5792" y="5054"/>
                    </a:cubicBezTo>
                    <a:cubicBezTo>
                      <a:pt x="3271" y="5054"/>
                      <a:pt x="996" y="6848"/>
                      <a:pt x="534" y="9483"/>
                    </a:cubicBezTo>
                    <a:cubicBezTo>
                      <a:pt x="1" y="12718"/>
                      <a:pt x="2502" y="15687"/>
                      <a:pt x="5805" y="15687"/>
                    </a:cubicBezTo>
                    <a:cubicBezTo>
                      <a:pt x="6172" y="15654"/>
                      <a:pt x="6539" y="15620"/>
                      <a:pt x="6906" y="15554"/>
                    </a:cubicBezTo>
                    <a:lnTo>
                      <a:pt x="6906" y="15887"/>
                    </a:lnTo>
                    <a:cubicBezTo>
                      <a:pt x="6906" y="18784"/>
                      <a:pt x="9249" y="20574"/>
                      <a:pt x="11635" y="20574"/>
                    </a:cubicBezTo>
                    <a:cubicBezTo>
                      <a:pt x="13067" y="20574"/>
                      <a:pt x="14515" y="19928"/>
                      <a:pt x="15478" y="18489"/>
                    </a:cubicBezTo>
                    <a:cubicBezTo>
                      <a:pt x="16191" y="19716"/>
                      <a:pt x="17363" y="20270"/>
                      <a:pt x="18526" y="20270"/>
                    </a:cubicBezTo>
                    <a:cubicBezTo>
                      <a:pt x="20302" y="20270"/>
                      <a:pt x="22056" y="18978"/>
                      <a:pt x="22116" y="16821"/>
                    </a:cubicBezTo>
                    <a:cubicBezTo>
                      <a:pt x="23241" y="17509"/>
                      <a:pt x="24467" y="17829"/>
                      <a:pt x="25670" y="17829"/>
                    </a:cubicBezTo>
                    <a:cubicBezTo>
                      <a:pt x="28606" y="17829"/>
                      <a:pt x="31405" y="15928"/>
                      <a:pt x="32257" y="12852"/>
                    </a:cubicBezTo>
                    <a:cubicBezTo>
                      <a:pt x="33491" y="8482"/>
                      <a:pt x="30222" y="4145"/>
                      <a:pt x="25686" y="4145"/>
                    </a:cubicBezTo>
                    <a:cubicBezTo>
                      <a:pt x="23918" y="4145"/>
                      <a:pt x="22183" y="4846"/>
                      <a:pt x="20916" y="6080"/>
                    </a:cubicBezTo>
                    <a:cubicBezTo>
                      <a:pt x="20549" y="2744"/>
                      <a:pt x="17847" y="209"/>
                      <a:pt x="14544" y="9"/>
                    </a:cubicBezTo>
                    <a:cubicBezTo>
                      <a:pt x="14427" y="3"/>
                      <a:pt x="14311" y="0"/>
                      <a:pt x="14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5611675" y="3095150"/>
                <a:ext cx="2744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16246" extrusionOk="0">
                    <a:moveTo>
                      <a:pt x="4337" y="1"/>
                    </a:moveTo>
                    <a:cubicBezTo>
                      <a:pt x="3737" y="1"/>
                      <a:pt x="3270" y="501"/>
                      <a:pt x="3270" y="1102"/>
                    </a:cubicBezTo>
                    <a:lnTo>
                      <a:pt x="3270" y="10275"/>
                    </a:lnTo>
                    <a:lnTo>
                      <a:pt x="1268" y="10275"/>
                    </a:lnTo>
                    <a:cubicBezTo>
                      <a:pt x="167" y="10275"/>
                      <a:pt x="1" y="11242"/>
                      <a:pt x="601" y="11809"/>
                    </a:cubicBezTo>
                    <a:lnTo>
                      <a:pt x="4704" y="15946"/>
                    </a:lnTo>
                    <a:cubicBezTo>
                      <a:pt x="4921" y="16146"/>
                      <a:pt x="5196" y="16246"/>
                      <a:pt x="5471" y="16246"/>
                    </a:cubicBezTo>
                    <a:cubicBezTo>
                      <a:pt x="5746" y="16246"/>
                      <a:pt x="6022" y="16146"/>
                      <a:pt x="6238" y="15946"/>
                    </a:cubicBezTo>
                    <a:lnTo>
                      <a:pt x="10375" y="11809"/>
                    </a:lnTo>
                    <a:cubicBezTo>
                      <a:pt x="10975" y="11209"/>
                      <a:pt x="10775" y="10275"/>
                      <a:pt x="9674" y="10275"/>
                    </a:cubicBezTo>
                    <a:lnTo>
                      <a:pt x="7673" y="10275"/>
                    </a:lnTo>
                    <a:lnTo>
                      <a:pt x="7673" y="1102"/>
                    </a:lnTo>
                    <a:cubicBezTo>
                      <a:pt x="7673" y="501"/>
                      <a:pt x="7206" y="1"/>
                      <a:pt x="66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8" name="Google Shape;468;p41"/>
            <p:cNvSpPr/>
            <p:nvPr/>
          </p:nvSpPr>
          <p:spPr>
            <a:xfrm>
              <a:off x="8148545" y="3371753"/>
              <a:ext cx="340748" cy="341654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210" y="4212"/>
                  </a:moveTo>
                  <a:cubicBezTo>
                    <a:pt x="7245" y="4212"/>
                    <a:pt x="8240" y="5018"/>
                    <a:pt x="8240" y="6238"/>
                  </a:cubicBezTo>
                  <a:cubicBezTo>
                    <a:pt x="8240" y="7339"/>
                    <a:pt x="7339" y="8240"/>
                    <a:pt x="6205" y="8240"/>
                  </a:cubicBezTo>
                  <a:cubicBezTo>
                    <a:pt x="4404" y="8240"/>
                    <a:pt x="3503" y="6071"/>
                    <a:pt x="4804" y="4804"/>
                  </a:cubicBezTo>
                  <a:cubicBezTo>
                    <a:pt x="5213" y="4395"/>
                    <a:pt x="5716" y="4212"/>
                    <a:pt x="6210" y="4212"/>
                  </a:cubicBezTo>
                  <a:close/>
                  <a:moveTo>
                    <a:pt x="5738" y="0"/>
                  </a:moveTo>
                  <a:cubicBezTo>
                    <a:pt x="5471" y="0"/>
                    <a:pt x="5271" y="201"/>
                    <a:pt x="5238" y="467"/>
                  </a:cubicBezTo>
                  <a:lnTo>
                    <a:pt x="5137" y="2235"/>
                  </a:lnTo>
                  <a:cubicBezTo>
                    <a:pt x="4804" y="2302"/>
                    <a:pt x="4437" y="2436"/>
                    <a:pt x="4137" y="2636"/>
                  </a:cubicBezTo>
                  <a:lnTo>
                    <a:pt x="2836" y="1468"/>
                  </a:lnTo>
                  <a:cubicBezTo>
                    <a:pt x="2736" y="1385"/>
                    <a:pt x="2619" y="1343"/>
                    <a:pt x="2502" y="1343"/>
                  </a:cubicBezTo>
                  <a:cubicBezTo>
                    <a:pt x="2386" y="1343"/>
                    <a:pt x="2269" y="1385"/>
                    <a:pt x="2169" y="1468"/>
                  </a:cubicBezTo>
                  <a:lnTo>
                    <a:pt x="1468" y="2169"/>
                  </a:lnTo>
                  <a:cubicBezTo>
                    <a:pt x="1301" y="2369"/>
                    <a:pt x="1268" y="2636"/>
                    <a:pt x="1435" y="2836"/>
                  </a:cubicBezTo>
                  <a:lnTo>
                    <a:pt x="2636" y="4137"/>
                  </a:lnTo>
                  <a:cubicBezTo>
                    <a:pt x="2436" y="4470"/>
                    <a:pt x="2302" y="4804"/>
                    <a:pt x="2202" y="5137"/>
                  </a:cubicBezTo>
                  <a:lnTo>
                    <a:pt x="467" y="5238"/>
                  </a:lnTo>
                  <a:cubicBezTo>
                    <a:pt x="201" y="5271"/>
                    <a:pt x="0" y="5471"/>
                    <a:pt x="0" y="5738"/>
                  </a:cubicBezTo>
                  <a:lnTo>
                    <a:pt x="0" y="6705"/>
                  </a:lnTo>
                  <a:cubicBezTo>
                    <a:pt x="0" y="6972"/>
                    <a:pt x="201" y="7172"/>
                    <a:pt x="467" y="7206"/>
                  </a:cubicBezTo>
                  <a:lnTo>
                    <a:pt x="2202" y="7306"/>
                  </a:lnTo>
                  <a:cubicBezTo>
                    <a:pt x="2302" y="7639"/>
                    <a:pt x="2436" y="7973"/>
                    <a:pt x="2636" y="8306"/>
                  </a:cubicBezTo>
                  <a:lnTo>
                    <a:pt x="1468" y="9607"/>
                  </a:lnTo>
                  <a:cubicBezTo>
                    <a:pt x="1301" y="9807"/>
                    <a:pt x="1301" y="10074"/>
                    <a:pt x="1468" y="10274"/>
                  </a:cubicBezTo>
                  <a:lnTo>
                    <a:pt x="2169" y="10975"/>
                  </a:lnTo>
                  <a:cubicBezTo>
                    <a:pt x="2274" y="11063"/>
                    <a:pt x="2408" y="11105"/>
                    <a:pt x="2540" y="11105"/>
                  </a:cubicBezTo>
                  <a:cubicBezTo>
                    <a:pt x="2658" y="11105"/>
                    <a:pt x="2775" y="11071"/>
                    <a:pt x="2869" y="11008"/>
                  </a:cubicBezTo>
                  <a:lnTo>
                    <a:pt x="4137" y="9807"/>
                  </a:lnTo>
                  <a:cubicBezTo>
                    <a:pt x="4470" y="10008"/>
                    <a:pt x="4804" y="10141"/>
                    <a:pt x="5171" y="10241"/>
                  </a:cubicBezTo>
                  <a:lnTo>
                    <a:pt x="5238" y="11976"/>
                  </a:lnTo>
                  <a:cubicBezTo>
                    <a:pt x="5271" y="12243"/>
                    <a:pt x="5471" y="12443"/>
                    <a:pt x="5738" y="12443"/>
                  </a:cubicBezTo>
                  <a:lnTo>
                    <a:pt x="6705" y="12443"/>
                  </a:lnTo>
                  <a:cubicBezTo>
                    <a:pt x="6972" y="12443"/>
                    <a:pt x="7172" y="12243"/>
                    <a:pt x="7206" y="12009"/>
                  </a:cubicBezTo>
                  <a:lnTo>
                    <a:pt x="7272" y="10241"/>
                  </a:lnTo>
                  <a:cubicBezTo>
                    <a:pt x="7639" y="10141"/>
                    <a:pt x="7973" y="10008"/>
                    <a:pt x="8306" y="9807"/>
                  </a:cubicBezTo>
                  <a:lnTo>
                    <a:pt x="9607" y="11008"/>
                  </a:lnTo>
                  <a:cubicBezTo>
                    <a:pt x="9682" y="11083"/>
                    <a:pt x="9785" y="11118"/>
                    <a:pt x="9893" y="11118"/>
                  </a:cubicBezTo>
                  <a:cubicBezTo>
                    <a:pt x="10024" y="11118"/>
                    <a:pt x="10164" y="11067"/>
                    <a:pt x="10274" y="10975"/>
                  </a:cubicBezTo>
                  <a:lnTo>
                    <a:pt x="10975" y="10274"/>
                  </a:lnTo>
                  <a:cubicBezTo>
                    <a:pt x="11142" y="10108"/>
                    <a:pt x="11142" y="9807"/>
                    <a:pt x="10975" y="9607"/>
                  </a:cubicBezTo>
                  <a:lnTo>
                    <a:pt x="9807" y="8306"/>
                  </a:lnTo>
                  <a:cubicBezTo>
                    <a:pt x="9974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09" y="7172"/>
                    <a:pt x="12409" y="6972"/>
                    <a:pt x="12409" y="6705"/>
                  </a:cubicBezTo>
                  <a:lnTo>
                    <a:pt x="12409" y="5738"/>
                  </a:lnTo>
                  <a:cubicBezTo>
                    <a:pt x="12409" y="5471"/>
                    <a:pt x="12243" y="5271"/>
                    <a:pt x="11976" y="5238"/>
                  </a:cubicBezTo>
                  <a:lnTo>
                    <a:pt x="10208" y="5137"/>
                  </a:lnTo>
                  <a:cubicBezTo>
                    <a:pt x="10141" y="4804"/>
                    <a:pt x="10008" y="4470"/>
                    <a:pt x="9807" y="4137"/>
                  </a:cubicBezTo>
                  <a:lnTo>
                    <a:pt x="10975" y="2836"/>
                  </a:lnTo>
                  <a:cubicBezTo>
                    <a:pt x="11142" y="2636"/>
                    <a:pt x="11142" y="2369"/>
                    <a:pt x="10975" y="2169"/>
                  </a:cubicBezTo>
                  <a:lnTo>
                    <a:pt x="10274" y="1468"/>
                  </a:lnTo>
                  <a:cubicBezTo>
                    <a:pt x="10174" y="1385"/>
                    <a:pt x="10049" y="1343"/>
                    <a:pt x="9928" y="1343"/>
                  </a:cubicBezTo>
                  <a:cubicBezTo>
                    <a:pt x="9807" y="1343"/>
                    <a:pt x="9691" y="1385"/>
                    <a:pt x="9607" y="1468"/>
                  </a:cubicBezTo>
                  <a:lnTo>
                    <a:pt x="8273" y="2636"/>
                  </a:lnTo>
                  <a:cubicBezTo>
                    <a:pt x="7973" y="2436"/>
                    <a:pt x="7639" y="2302"/>
                    <a:pt x="7272" y="2235"/>
                  </a:cubicBezTo>
                  <a:lnTo>
                    <a:pt x="7206" y="467"/>
                  </a:lnTo>
                  <a:cubicBezTo>
                    <a:pt x="7172" y="201"/>
                    <a:pt x="6972" y="0"/>
                    <a:pt x="670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7097680" y="4550938"/>
              <a:ext cx="226850" cy="226850"/>
            </a:xfrm>
            <a:custGeom>
              <a:avLst/>
              <a:gdLst/>
              <a:ahLst/>
              <a:cxnLst/>
              <a:rect l="l" t="t" r="r" b="b"/>
              <a:pathLst>
                <a:path w="9074" h="9074" extrusionOk="0">
                  <a:moveTo>
                    <a:pt x="3970" y="0"/>
                  </a:moveTo>
                  <a:cubicBezTo>
                    <a:pt x="3469" y="0"/>
                    <a:pt x="3069" y="401"/>
                    <a:pt x="3036" y="901"/>
                  </a:cubicBezTo>
                  <a:lnTo>
                    <a:pt x="3036" y="3036"/>
                  </a:lnTo>
                  <a:lnTo>
                    <a:pt x="934" y="3036"/>
                  </a:lnTo>
                  <a:cubicBezTo>
                    <a:pt x="434" y="3036"/>
                    <a:pt x="0" y="3436"/>
                    <a:pt x="33" y="3970"/>
                  </a:cubicBezTo>
                  <a:lnTo>
                    <a:pt x="33" y="5137"/>
                  </a:lnTo>
                  <a:cubicBezTo>
                    <a:pt x="0" y="5638"/>
                    <a:pt x="434" y="6038"/>
                    <a:pt x="934" y="6038"/>
                  </a:cubicBezTo>
                  <a:lnTo>
                    <a:pt x="3069" y="6038"/>
                  </a:lnTo>
                  <a:lnTo>
                    <a:pt x="3069" y="8173"/>
                  </a:lnTo>
                  <a:cubicBezTo>
                    <a:pt x="3069" y="8673"/>
                    <a:pt x="3469" y="9074"/>
                    <a:pt x="3970" y="9074"/>
                  </a:cubicBezTo>
                  <a:lnTo>
                    <a:pt x="5137" y="9074"/>
                  </a:lnTo>
                  <a:cubicBezTo>
                    <a:pt x="5637" y="9074"/>
                    <a:pt x="6038" y="8673"/>
                    <a:pt x="6038" y="8173"/>
                  </a:cubicBezTo>
                  <a:lnTo>
                    <a:pt x="6038" y="6038"/>
                  </a:lnTo>
                  <a:lnTo>
                    <a:pt x="8173" y="6038"/>
                  </a:lnTo>
                  <a:cubicBezTo>
                    <a:pt x="8673" y="6038"/>
                    <a:pt x="9073" y="5638"/>
                    <a:pt x="9073" y="5137"/>
                  </a:cubicBezTo>
                  <a:lnTo>
                    <a:pt x="9073" y="3970"/>
                  </a:lnTo>
                  <a:cubicBezTo>
                    <a:pt x="9073" y="3436"/>
                    <a:pt x="8673" y="3036"/>
                    <a:pt x="8173" y="3036"/>
                  </a:cubicBezTo>
                  <a:lnTo>
                    <a:pt x="6038" y="3036"/>
                  </a:lnTo>
                  <a:lnTo>
                    <a:pt x="6038" y="901"/>
                  </a:lnTo>
                  <a:cubicBezTo>
                    <a:pt x="6038" y="401"/>
                    <a:pt x="5637" y="0"/>
                    <a:pt x="5137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6012324" y="365709"/>
              <a:ext cx="310250" cy="311075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210" y="4212"/>
                  </a:moveTo>
                  <a:cubicBezTo>
                    <a:pt x="7245" y="4212"/>
                    <a:pt x="8240" y="5018"/>
                    <a:pt x="8240" y="6238"/>
                  </a:cubicBezTo>
                  <a:cubicBezTo>
                    <a:pt x="8240" y="7339"/>
                    <a:pt x="7339" y="8240"/>
                    <a:pt x="6205" y="8240"/>
                  </a:cubicBezTo>
                  <a:cubicBezTo>
                    <a:pt x="4404" y="8240"/>
                    <a:pt x="3503" y="6071"/>
                    <a:pt x="4804" y="4804"/>
                  </a:cubicBezTo>
                  <a:cubicBezTo>
                    <a:pt x="5213" y="4395"/>
                    <a:pt x="5716" y="4212"/>
                    <a:pt x="6210" y="4212"/>
                  </a:cubicBezTo>
                  <a:close/>
                  <a:moveTo>
                    <a:pt x="5738" y="0"/>
                  </a:moveTo>
                  <a:cubicBezTo>
                    <a:pt x="5471" y="0"/>
                    <a:pt x="5271" y="201"/>
                    <a:pt x="5238" y="467"/>
                  </a:cubicBezTo>
                  <a:lnTo>
                    <a:pt x="5137" y="2235"/>
                  </a:lnTo>
                  <a:cubicBezTo>
                    <a:pt x="4804" y="2302"/>
                    <a:pt x="4437" y="2436"/>
                    <a:pt x="4137" y="2636"/>
                  </a:cubicBezTo>
                  <a:lnTo>
                    <a:pt x="2836" y="1468"/>
                  </a:lnTo>
                  <a:cubicBezTo>
                    <a:pt x="2736" y="1385"/>
                    <a:pt x="2619" y="1343"/>
                    <a:pt x="2502" y="1343"/>
                  </a:cubicBezTo>
                  <a:cubicBezTo>
                    <a:pt x="2386" y="1343"/>
                    <a:pt x="2269" y="1385"/>
                    <a:pt x="2169" y="1468"/>
                  </a:cubicBezTo>
                  <a:lnTo>
                    <a:pt x="1468" y="2169"/>
                  </a:lnTo>
                  <a:cubicBezTo>
                    <a:pt x="1301" y="2369"/>
                    <a:pt x="1268" y="2636"/>
                    <a:pt x="1435" y="2836"/>
                  </a:cubicBezTo>
                  <a:lnTo>
                    <a:pt x="2636" y="4137"/>
                  </a:lnTo>
                  <a:cubicBezTo>
                    <a:pt x="2436" y="4470"/>
                    <a:pt x="2302" y="4804"/>
                    <a:pt x="2202" y="5137"/>
                  </a:cubicBezTo>
                  <a:lnTo>
                    <a:pt x="467" y="5238"/>
                  </a:lnTo>
                  <a:cubicBezTo>
                    <a:pt x="201" y="5271"/>
                    <a:pt x="0" y="5471"/>
                    <a:pt x="0" y="5738"/>
                  </a:cubicBezTo>
                  <a:lnTo>
                    <a:pt x="0" y="6705"/>
                  </a:lnTo>
                  <a:cubicBezTo>
                    <a:pt x="0" y="6972"/>
                    <a:pt x="201" y="7172"/>
                    <a:pt x="467" y="7206"/>
                  </a:cubicBezTo>
                  <a:lnTo>
                    <a:pt x="2202" y="7306"/>
                  </a:lnTo>
                  <a:cubicBezTo>
                    <a:pt x="2302" y="7639"/>
                    <a:pt x="2436" y="7973"/>
                    <a:pt x="2636" y="8306"/>
                  </a:cubicBezTo>
                  <a:lnTo>
                    <a:pt x="1468" y="9607"/>
                  </a:lnTo>
                  <a:cubicBezTo>
                    <a:pt x="1301" y="9807"/>
                    <a:pt x="1301" y="10074"/>
                    <a:pt x="1468" y="10274"/>
                  </a:cubicBezTo>
                  <a:lnTo>
                    <a:pt x="2169" y="10975"/>
                  </a:lnTo>
                  <a:cubicBezTo>
                    <a:pt x="2274" y="11063"/>
                    <a:pt x="2408" y="11105"/>
                    <a:pt x="2540" y="11105"/>
                  </a:cubicBezTo>
                  <a:cubicBezTo>
                    <a:pt x="2658" y="11105"/>
                    <a:pt x="2775" y="11071"/>
                    <a:pt x="2869" y="11008"/>
                  </a:cubicBezTo>
                  <a:lnTo>
                    <a:pt x="4137" y="9807"/>
                  </a:lnTo>
                  <a:cubicBezTo>
                    <a:pt x="4470" y="10008"/>
                    <a:pt x="4804" y="10141"/>
                    <a:pt x="5171" y="10241"/>
                  </a:cubicBezTo>
                  <a:lnTo>
                    <a:pt x="5238" y="11976"/>
                  </a:lnTo>
                  <a:cubicBezTo>
                    <a:pt x="5271" y="12243"/>
                    <a:pt x="5471" y="12443"/>
                    <a:pt x="5738" y="12443"/>
                  </a:cubicBezTo>
                  <a:lnTo>
                    <a:pt x="6705" y="12443"/>
                  </a:lnTo>
                  <a:cubicBezTo>
                    <a:pt x="6972" y="12443"/>
                    <a:pt x="7172" y="12243"/>
                    <a:pt x="7206" y="12009"/>
                  </a:cubicBezTo>
                  <a:lnTo>
                    <a:pt x="7272" y="10241"/>
                  </a:lnTo>
                  <a:cubicBezTo>
                    <a:pt x="7639" y="10141"/>
                    <a:pt x="7973" y="10008"/>
                    <a:pt x="8306" y="9807"/>
                  </a:cubicBezTo>
                  <a:lnTo>
                    <a:pt x="9607" y="11008"/>
                  </a:lnTo>
                  <a:cubicBezTo>
                    <a:pt x="9682" y="11083"/>
                    <a:pt x="9785" y="11118"/>
                    <a:pt x="9893" y="11118"/>
                  </a:cubicBezTo>
                  <a:cubicBezTo>
                    <a:pt x="10024" y="11118"/>
                    <a:pt x="10164" y="11067"/>
                    <a:pt x="10274" y="10975"/>
                  </a:cubicBezTo>
                  <a:lnTo>
                    <a:pt x="10975" y="10274"/>
                  </a:lnTo>
                  <a:cubicBezTo>
                    <a:pt x="11142" y="10108"/>
                    <a:pt x="11142" y="9807"/>
                    <a:pt x="10975" y="9607"/>
                  </a:cubicBezTo>
                  <a:lnTo>
                    <a:pt x="9807" y="8306"/>
                  </a:lnTo>
                  <a:cubicBezTo>
                    <a:pt x="9974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09" y="7172"/>
                    <a:pt x="12409" y="6972"/>
                    <a:pt x="12409" y="6705"/>
                  </a:cubicBezTo>
                  <a:lnTo>
                    <a:pt x="12409" y="5738"/>
                  </a:lnTo>
                  <a:cubicBezTo>
                    <a:pt x="12409" y="5471"/>
                    <a:pt x="12243" y="5271"/>
                    <a:pt x="11976" y="5238"/>
                  </a:cubicBezTo>
                  <a:lnTo>
                    <a:pt x="10208" y="5137"/>
                  </a:lnTo>
                  <a:cubicBezTo>
                    <a:pt x="10141" y="4804"/>
                    <a:pt x="10008" y="4470"/>
                    <a:pt x="9807" y="4137"/>
                  </a:cubicBezTo>
                  <a:lnTo>
                    <a:pt x="10975" y="2836"/>
                  </a:lnTo>
                  <a:cubicBezTo>
                    <a:pt x="11142" y="2636"/>
                    <a:pt x="11142" y="2369"/>
                    <a:pt x="10975" y="2169"/>
                  </a:cubicBezTo>
                  <a:lnTo>
                    <a:pt x="10274" y="1468"/>
                  </a:lnTo>
                  <a:cubicBezTo>
                    <a:pt x="10174" y="1385"/>
                    <a:pt x="10049" y="1343"/>
                    <a:pt x="9928" y="1343"/>
                  </a:cubicBezTo>
                  <a:cubicBezTo>
                    <a:pt x="9807" y="1343"/>
                    <a:pt x="9691" y="1385"/>
                    <a:pt x="9607" y="1468"/>
                  </a:cubicBezTo>
                  <a:lnTo>
                    <a:pt x="8273" y="2636"/>
                  </a:lnTo>
                  <a:cubicBezTo>
                    <a:pt x="7973" y="2436"/>
                    <a:pt x="7639" y="2302"/>
                    <a:pt x="7272" y="2235"/>
                  </a:cubicBezTo>
                  <a:lnTo>
                    <a:pt x="7206" y="467"/>
                  </a:lnTo>
                  <a:cubicBezTo>
                    <a:pt x="7172" y="201"/>
                    <a:pt x="6972" y="0"/>
                    <a:pt x="670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6012324" y="4531613"/>
              <a:ext cx="295225" cy="246175"/>
            </a:xfrm>
            <a:custGeom>
              <a:avLst/>
              <a:gdLst/>
              <a:ahLst/>
              <a:cxnLst/>
              <a:rect l="l" t="t" r="r" b="b"/>
              <a:pathLst>
                <a:path w="11809" h="9847" extrusionOk="0">
                  <a:moveTo>
                    <a:pt x="2797" y="1"/>
                  </a:moveTo>
                  <a:cubicBezTo>
                    <a:pt x="1322" y="1"/>
                    <a:pt x="1" y="1204"/>
                    <a:pt x="468" y="3538"/>
                  </a:cubicBezTo>
                  <a:cubicBezTo>
                    <a:pt x="868" y="5673"/>
                    <a:pt x="2969" y="8175"/>
                    <a:pt x="5304" y="9576"/>
                  </a:cubicBezTo>
                  <a:cubicBezTo>
                    <a:pt x="5598" y="9755"/>
                    <a:pt x="5748" y="9847"/>
                    <a:pt x="5903" y="9847"/>
                  </a:cubicBezTo>
                  <a:cubicBezTo>
                    <a:pt x="6064" y="9847"/>
                    <a:pt x="6231" y="9747"/>
                    <a:pt x="6572" y="9542"/>
                  </a:cubicBezTo>
                  <a:cubicBezTo>
                    <a:pt x="8907" y="8108"/>
                    <a:pt x="10942" y="5639"/>
                    <a:pt x="11342" y="3538"/>
                  </a:cubicBezTo>
                  <a:cubicBezTo>
                    <a:pt x="11809" y="1204"/>
                    <a:pt x="10488" y="1"/>
                    <a:pt x="9013" y="1"/>
                  </a:cubicBezTo>
                  <a:cubicBezTo>
                    <a:pt x="7747" y="1"/>
                    <a:pt x="6367" y="886"/>
                    <a:pt x="5905" y="2704"/>
                  </a:cubicBezTo>
                  <a:cubicBezTo>
                    <a:pt x="5443" y="886"/>
                    <a:pt x="4063" y="1"/>
                    <a:pt x="279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41"/>
          <p:cNvSpPr/>
          <p:nvPr/>
        </p:nvSpPr>
        <p:spPr>
          <a:xfrm>
            <a:off x="218086" y="1092650"/>
            <a:ext cx="295225" cy="246175"/>
          </a:xfrm>
          <a:custGeom>
            <a:avLst/>
            <a:gdLst/>
            <a:ahLst/>
            <a:cxnLst/>
            <a:rect l="l" t="t" r="r" b="b"/>
            <a:pathLst>
              <a:path w="11809" h="9847" extrusionOk="0">
                <a:moveTo>
                  <a:pt x="2797" y="1"/>
                </a:moveTo>
                <a:cubicBezTo>
                  <a:pt x="1322" y="1"/>
                  <a:pt x="1" y="1204"/>
                  <a:pt x="468" y="3538"/>
                </a:cubicBezTo>
                <a:cubicBezTo>
                  <a:pt x="868" y="5673"/>
                  <a:pt x="2969" y="8175"/>
                  <a:pt x="5304" y="9576"/>
                </a:cubicBezTo>
                <a:cubicBezTo>
                  <a:pt x="5598" y="9755"/>
                  <a:pt x="5748" y="9847"/>
                  <a:pt x="5903" y="9847"/>
                </a:cubicBezTo>
                <a:cubicBezTo>
                  <a:pt x="6064" y="9847"/>
                  <a:pt x="6231" y="9747"/>
                  <a:pt x="6572" y="9542"/>
                </a:cubicBezTo>
                <a:cubicBezTo>
                  <a:pt x="8907" y="8108"/>
                  <a:pt x="10942" y="5639"/>
                  <a:pt x="11342" y="3538"/>
                </a:cubicBezTo>
                <a:cubicBezTo>
                  <a:pt x="11809" y="1204"/>
                  <a:pt x="10488" y="1"/>
                  <a:pt x="9013" y="1"/>
                </a:cubicBezTo>
                <a:cubicBezTo>
                  <a:pt x="7747" y="1"/>
                  <a:pt x="6367" y="886"/>
                  <a:pt x="5905" y="2704"/>
                </a:cubicBezTo>
                <a:cubicBezTo>
                  <a:pt x="5443" y="886"/>
                  <a:pt x="4063" y="1"/>
                  <a:pt x="2797" y="1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0;p41">
            <a:extLst>
              <a:ext uri="{FF2B5EF4-FFF2-40B4-BE49-F238E27FC236}">
                <a16:creationId xmlns:a16="http://schemas.microsoft.com/office/drawing/2014/main" id="{AD9B3122-CEE8-24BE-0DCA-E36B34AA12F0}"/>
              </a:ext>
            </a:extLst>
          </p:cNvPr>
          <p:cNvSpPr txBox="1">
            <a:spLocks/>
          </p:cNvSpPr>
          <p:nvPr/>
        </p:nvSpPr>
        <p:spPr>
          <a:xfrm>
            <a:off x="710972" y="1399828"/>
            <a:ext cx="4181367" cy="32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ppins"/>
              <a:buNone/>
              <a:defRPr sz="5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vi-VN" sz="2400" dirty="0">
                <a:latin typeface="+mj-lt"/>
              </a:rPr>
              <a:t>2.1 </a:t>
            </a:r>
            <a:r>
              <a:rPr lang="vi-VN" sz="2400" dirty="0" err="1">
                <a:latin typeface="+mj-lt"/>
              </a:rPr>
              <a:t>Flask</a:t>
            </a:r>
            <a:endParaRPr lang="vi-VN" sz="2400" dirty="0">
              <a:latin typeface="+mj-lt"/>
            </a:endParaRPr>
          </a:p>
          <a:p>
            <a:pPr algn="l"/>
            <a:r>
              <a:rPr lang="vi-VN" sz="2400" dirty="0">
                <a:latin typeface="+mj-lt"/>
              </a:rPr>
              <a:t>2.2 </a:t>
            </a:r>
            <a:r>
              <a:rPr lang="vi-VN" sz="2400" dirty="0" err="1">
                <a:latin typeface="+mj-lt"/>
              </a:rPr>
              <a:t>Flask</a:t>
            </a:r>
            <a:r>
              <a:rPr lang="vi-VN" sz="2400" dirty="0">
                <a:latin typeface="+mj-lt"/>
              </a:rPr>
              <a:t> API</a:t>
            </a:r>
          </a:p>
          <a:p>
            <a:pPr algn="l"/>
            <a:r>
              <a:rPr lang="vi-VN" sz="2400" dirty="0">
                <a:latin typeface="+mj-lt"/>
              </a:rPr>
              <a:t>2.3 </a:t>
            </a:r>
            <a:r>
              <a:rPr lang="vi-VN" sz="2400" dirty="0" err="1">
                <a:latin typeface="+mj-lt"/>
              </a:rPr>
              <a:t>Recommendation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Model</a:t>
            </a:r>
            <a:endParaRPr lang="vi-VN" sz="2400" dirty="0">
              <a:latin typeface="+mj-lt"/>
            </a:endParaRPr>
          </a:p>
          <a:p>
            <a:pPr algn="l"/>
            <a:r>
              <a:rPr lang="vi-VN" sz="2400" dirty="0">
                <a:latin typeface="+mj-lt"/>
              </a:rPr>
              <a:t>2.4 Các công cụ và công nghệ khác</a:t>
            </a:r>
          </a:p>
          <a:p>
            <a:pPr algn="l"/>
            <a:endParaRPr lang="vi-V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019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71BA47C8-3092-56D3-E8D3-CEE16B16E91D}"/>
              </a:ext>
            </a:extLst>
          </p:cNvPr>
          <p:cNvSpPr/>
          <p:nvPr/>
        </p:nvSpPr>
        <p:spPr>
          <a:xfrm>
            <a:off x="54077" y="64331"/>
            <a:ext cx="9040762" cy="593719"/>
          </a:xfrm>
          <a:prstGeom prst="roundRect">
            <a:avLst>
              <a:gd name="adj" fmla="val 20371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j-lt"/>
              </a:rPr>
              <a:t>2.1 FLASK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81023" y="535656"/>
            <a:ext cx="451033" cy="498976"/>
            <a:chOff x="1820650" y="1393100"/>
            <a:chExt cx="602100" cy="666100"/>
          </a:xfrm>
        </p:grpSpPr>
        <p:sp>
          <p:nvSpPr>
            <p:cNvPr id="269" name="Google Shape;269;p37"/>
            <p:cNvSpPr/>
            <p:nvPr/>
          </p:nvSpPr>
          <p:spPr>
            <a:xfrm>
              <a:off x="1820650" y="1393100"/>
              <a:ext cx="602100" cy="666100"/>
            </a:xfrm>
            <a:custGeom>
              <a:avLst/>
              <a:gdLst/>
              <a:ahLst/>
              <a:cxnLst/>
              <a:rect l="l" t="t" r="r" b="b"/>
              <a:pathLst>
                <a:path w="24084" h="26644" extrusionOk="0">
                  <a:moveTo>
                    <a:pt x="11909" y="1"/>
                  </a:moveTo>
                  <a:cubicBezTo>
                    <a:pt x="4637" y="1"/>
                    <a:pt x="0" y="7773"/>
                    <a:pt x="3469" y="14211"/>
                  </a:cubicBezTo>
                  <a:cubicBezTo>
                    <a:pt x="4003" y="15378"/>
                    <a:pt x="9207" y="24285"/>
                    <a:pt x="10641" y="25886"/>
                  </a:cubicBezTo>
                  <a:cubicBezTo>
                    <a:pt x="11138" y="26428"/>
                    <a:pt x="11614" y="26644"/>
                    <a:pt x="12052" y="26644"/>
                  </a:cubicBezTo>
                  <a:cubicBezTo>
                    <a:pt x="12584" y="26644"/>
                    <a:pt x="13059" y="26325"/>
                    <a:pt x="13443" y="25886"/>
                  </a:cubicBezTo>
                  <a:cubicBezTo>
                    <a:pt x="14844" y="24285"/>
                    <a:pt x="20114" y="15378"/>
                    <a:pt x="20615" y="14211"/>
                  </a:cubicBezTo>
                  <a:cubicBezTo>
                    <a:pt x="24084" y="7773"/>
                    <a:pt x="19447" y="1"/>
                    <a:pt x="1214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919875" y="1484850"/>
              <a:ext cx="346950" cy="297125"/>
            </a:xfrm>
            <a:custGeom>
              <a:avLst/>
              <a:gdLst/>
              <a:ahLst/>
              <a:cxnLst/>
              <a:rect l="l" t="t" r="r" b="b"/>
              <a:pathLst>
                <a:path w="13878" h="11885" extrusionOk="0">
                  <a:moveTo>
                    <a:pt x="7940" y="0"/>
                  </a:moveTo>
                  <a:cubicBezTo>
                    <a:pt x="2669" y="0"/>
                    <a:pt x="1" y="6405"/>
                    <a:pt x="3770" y="10141"/>
                  </a:cubicBezTo>
                  <a:cubicBezTo>
                    <a:pt x="4975" y="11346"/>
                    <a:pt x="6454" y="11884"/>
                    <a:pt x="7905" y="11884"/>
                  </a:cubicBezTo>
                  <a:cubicBezTo>
                    <a:pt x="10953" y="11884"/>
                    <a:pt x="13877" y="9508"/>
                    <a:pt x="13877" y="5938"/>
                  </a:cubicBezTo>
                  <a:cubicBezTo>
                    <a:pt x="13877" y="2669"/>
                    <a:pt x="11209" y="0"/>
                    <a:pt x="79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8528195" y="357157"/>
            <a:ext cx="561728" cy="498962"/>
            <a:chOff x="2696275" y="963625"/>
            <a:chExt cx="678825" cy="602975"/>
          </a:xfrm>
        </p:grpSpPr>
        <p:sp>
          <p:nvSpPr>
            <p:cNvPr id="272" name="Google Shape;272;p37"/>
            <p:cNvSpPr/>
            <p:nvPr/>
          </p:nvSpPr>
          <p:spPr>
            <a:xfrm>
              <a:off x="2696275" y="963625"/>
              <a:ext cx="678825" cy="602975"/>
            </a:xfrm>
            <a:custGeom>
              <a:avLst/>
              <a:gdLst/>
              <a:ahLst/>
              <a:cxnLst/>
              <a:rect l="l" t="t" r="r" b="b"/>
              <a:pathLst>
                <a:path w="27153" h="24119" extrusionOk="0">
                  <a:moveTo>
                    <a:pt x="2335" y="1"/>
                  </a:moveTo>
                  <a:cubicBezTo>
                    <a:pt x="1034" y="1"/>
                    <a:pt x="0" y="1035"/>
                    <a:pt x="0" y="2369"/>
                  </a:cubicBezTo>
                  <a:lnTo>
                    <a:pt x="0" y="21750"/>
                  </a:lnTo>
                  <a:cubicBezTo>
                    <a:pt x="0" y="23051"/>
                    <a:pt x="1034" y="24118"/>
                    <a:pt x="2335" y="24118"/>
                  </a:cubicBezTo>
                  <a:lnTo>
                    <a:pt x="24784" y="24118"/>
                  </a:lnTo>
                  <a:cubicBezTo>
                    <a:pt x="26085" y="24118"/>
                    <a:pt x="27153" y="23051"/>
                    <a:pt x="27153" y="21750"/>
                  </a:cubicBezTo>
                  <a:lnTo>
                    <a:pt x="27153" y="9107"/>
                  </a:lnTo>
                  <a:cubicBezTo>
                    <a:pt x="27153" y="7806"/>
                    <a:pt x="26085" y="6739"/>
                    <a:pt x="24784" y="6739"/>
                  </a:cubicBezTo>
                  <a:lnTo>
                    <a:pt x="13643" y="6739"/>
                  </a:lnTo>
                  <a:cubicBezTo>
                    <a:pt x="12275" y="6706"/>
                    <a:pt x="11108" y="5705"/>
                    <a:pt x="10874" y="4371"/>
                  </a:cubicBezTo>
                  <a:lnTo>
                    <a:pt x="10508" y="2336"/>
                  </a:lnTo>
                  <a:cubicBezTo>
                    <a:pt x="10241" y="1001"/>
                    <a:pt x="9073" y="34"/>
                    <a:pt x="773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957275" y="1015325"/>
              <a:ext cx="365300" cy="116775"/>
            </a:xfrm>
            <a:custGeom>
              <a:avLst/>
              <a:gdLst/>
              <a:ahLst/>
              <a:cxnLst/>
              <a:rect l="l" t="t" r="r" b="b"/>
              <a:pathLst>
                <a:path w="14612" h="4671" extrusionOk="0">
                  <a:moveTo>
                    <a:pt x="1" y="1"/>
                  </a:moveTo>
                  <a:cubicBezTo>
                    <a:pt x="34" y="101"/>
                    <a:pt x="68" y="201"/>
                    <a:pt x="68" y="268"/>
                  </a:cubicBezTo>
                  <a:lnTo>
                    <a:pt x="434" y="2303"/>
                  </a:lnTo>
                  <a:cubicBezTo>
                    <a:pt x="668" y="3637"/>
                    <a:pt x="1835" y="4638"/>
                    <a:pt x="3203" y="4671"/>
                  </a:cubicBezTo>
                  <a:lnTo>
                    <a:pt x="14611" y="4671"/>
                  </a:lnTo>
                  <a:lnTo>
                    <a:pt x="14611" y="2369"/>
                  </a:lnTo>
                  <a:cubicBezTo>
                    <a:pt x="14611" y="1068"/>
                    <a:pt x="13577" y="1"/>
                    <a:pt x="1227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781325" y="1215475"/>
              <a:ext cx="507875" cy="266875"/>
            </a:xfrm>
            <a:custGeom>
              <a:avLst/>
              <a:gdLst/>
              <a:ahLst/>
              <a:cxnLst/>
              <a:rect l="l" t="t" r="r" b="b"/>
              <a:pathLst>
                <a:path w="20315" h="10675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8340"/>
                  </a:lnTo>
                  <a:cubicBezTo>
                    <a:pt x="0" y="9641"/>
                    <a:pt x="1068" y="10675"/>
                    <a:pt x="2369" y="10675"/>
                  </a:cubicBezTo>
                  <a:lnTo>
                    <a:pt x="17947" y="10675"/>
                  </a:lnTo>
                  <a:cubicBezTo>
                    <a:pt x="19248" y="10675"/>
                    <a:pt x="20315" y="9641"/>
                    <a:pt x="20315" y="8340"/>
                  </a:cubicBezTo>
                  <a:lnTo>
                    <a:pt x="20315" y="2336"/>
                  </a:lnTo>
                  <a:cubicBezTo>
                    <a:pt x="20315" y="1035"/>
                    <a:pt x="19248" y="1"/>
                    <a:pt x="17947" y="1"/>
                  </a:cubicBez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8587286" y="4577937"/>
            <a:ext cx="431555" cy="432703"/>
            <a:chOff x="133738" y="317889"/>
            <a:chExt cx="460473" cy="461698"/>
          </a:xfrm>
        </p:grpSpPr>
        <p:sp>
          <p:nvSpPr>
            <p:cNvPr id="276" name="Google Shape;276;p37"/>
            <p:cNvSpPr/>
            <p:nvPr/>
          </p:nvSpPr>
          <p:spPr>
            <a:xfrm>
              <a:off x="257624" y="442388"/>
              <a:ext cx="212700" cy="2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33738" y="317889"/>
              <a:ext cx="460473" cy="461698"/>
            </a:xfrm>
            <a:custGeom>
              <a:avLst/>
              <a:gdLst/>
              <a:ahLst/>
              <a:cxnLst/>
              <a:rect l="l" t="t" r="r" b="b"/>
              <a:pathLst>
                <a:path w="12410" h="12443" extrusionOk="0">
                  <a:moveTo>
                    <a:pt x="6152" y="4212"/>
                  </a:moveTo>
                  <a:cubicBezTo>
                    <a:pt x="7197" y="4212"/>
                    <a:pt x="8207" y="5019"/>
                    <a:pt x="8207" y="6238"/>
                  </a:cubicBezTo>
                  <a:cubicBezTo>
                    <a:pt x="8174" y="7339"/>
                    <a:pt x="7273" y="8240"/>
                    <a:pt x="6172" y="8240"/>
                  </a:cubicBezTo>
                  <a:cubicBezTo>
                    <a:pt x="4371" y="8240"/>
                    <a:pt x="3470" y="6072"/>
                    <a:pt x="4738" y="4804"/>
                  </a:cubicBezTo>
                  <a:cubicBezTo>
                    <a:pt x="5147" y="4395"/>
                    <a:pt x="5653" y="4212"/>
                    <a:pt x="6152" y="4212"/>
                  </a:cubicBezTo>
                  <a:close/>
                  <a:moveTo>
                    <a:pt x="5705" y="1"/>
                  </a:moveTo>
                  <a:cubicBezTo>
                    <a:pt x="5438" y="1"/>
                    <a:pt x="5205" y="201"/>
                    <a:pt x="5205" y="468"/>
                  </a:cubicBezTo>
                  <a:lnTo>
                    <a:pt x="5105" y="2236"/>
                  </a:lnTo>
                  <a:cubicBezTo>
                    <a:pt x="4771" y="2302"/>
                    <a:pt x="4404" y="2436"/>
                    <a:pt x="4104" y="2636"/>
                  </a:cubicBezTo>
                  <a:lnTo>
                    <a:pt x="2836" y="1468"/>
                  </a:lnTo>
                  <a:cubicBezTo>
                    <a:pt x="2736" y="1385"/>
                    <a:pt x="2611" y="1343"/>
                    <a:pt x="2490" y="1343"/>
                  </a:cubicBezTo>
                  <a:cubicBezTo>
                    <a:pt x="2369" y="1343"/>
                    <a:pt x="2253" y="1385"/>
                    <a:pt x="2169" y="1468"/>
                  </a:cubicBezTo>
                  <a:lnTo>
                    <a:pt x="1469" y="2169"/>
                  </a:lnTo>
                  <a:cubicBezTo>
                    <a:pt x="1302" y="2369"/>
                    <a:pt x="1269" y="2636"/>
                    <a:pt x="1435" y="2836"/>
                  </a:cubicBezTo>
                  <a:lnTo>
                    <a:pt x="2636" y="4137"/>
                  </a:lnTo>
                  <a:cubicBezTo>
                    <a:pt x="2436" y="4471"/>
                    <a:pt x="2303" y="4804"/>
                    <a:pt x="2203" y="5171"/>
                  </a:cubicBezTo>
                  <a:lnTo>
                    <a:pt x="435" y="5238"/>
                  </a:lnTo>
                  <a:cubicBezTo>
                    <a:pt x="201" y="5271"/>
                    <a:pt x="1" y="5471"/>
                    <a:pt x="1" y="5738"/>
                  </a:cubicBezTo>
                  <a:lnTo>
                    <a:pt x="1" y="6705"/>
                  </a:lnTo>
                  <a:cubicBezTo>
                    <a:pt x="1" y="6972"/>
                    <a:pt x="201" y="7172"/>
                    <a:pt x="435" y="7206"/>
                  </a:cubicBezTo>
                  <a:lnTo>
                    <a:pt x="2203" y="7306"/>
                  </a:lnTo>
                  <a:cubicBezTo>
                    <a:pt x="2303" y="7639"/>
                    <a:pt x="2436" y="7973"/>
                    <a:pt x="2636" y="8307"/>
                  </a:cubicBezTo>
                  <a:lnTo>
                    <a:pt x="1435" y="9608"/>
                  </a:lnTo>
                  <a:cubicBezTo>
                    <a:pt x="1269" y="9808"/>
                    <a:pt x="1302" y="10075"/>
                    <a:pt x="1469" y="10275"/>
                  </a:cubicBezTo>
                  <a:lnTo>
                    <a:pt x="2169" y="10975"/>
                  </a:lnTo>
                  <a:cubicBezTo>
                    <a:pt x="2257" y="11063"/>
                    <a:pt x="2382" y="11105"/>
                    <a:pt x="2511" y="11105"/>
                  </a:cubicBezTo>
                  <a:cubicBezTo>
                    <a:pt x="2625" y="11105"/>
                    <a:pt x="2742" y="11072"/>
                    <a:pt x="2836" y="11009"/>
                  </a:cubicBezTo>
                  <a:lnTo>
                    <a:pt x="4137" y="9808"/>
                  </a:lnTo>
                  <a:cubicBezTo>
                    <a:pt x="4437" y="10008"/>
                    <a:pt x="4771" y="10141"/>
                    <a:pt x="5138" y="10241"/>
                  </a:cubicBezTo>
                  <a:lnTo>
                    <a:pt x="5238" y="11976"/>
                  </a:lnTo>
                  <a:cubicBezTo>
                    <a:pt x="5238" y="12243"/>
                    <a:pt x="5472" y="12443"/>
                    <a:pt x="5705" y="12443"/>
                  </a:cubicBezTo>
                  <a:lnTo>
                    <a:pt x="6706" y="12443"/>
                  </a:lnTo>
                  <a:cubicBezTo>
                    <a:pt x="6973" y="12443"/>
                    <a:pt x="7173" y="12243"/>
                    <a:pt x="7206" y="11976"/>
                  </a:cubicBezTo>
                  <a:lnTo>
                    <a:pt x="7273" y="10241"/>
                  </a:lnTo>
                  <a:cubicBezTo>
                    <a:pt x="7640" y="10141"/>
                    <a:pt x="7973" y="10008"/>
                    <a:pt x="8274" y="9808"/>
                  </a:cubicBezTo>
                  <a:lnTo>
                    <a:pt x="9575" y="11009"/>
                  </a:lnTo>
                  <a:cubicBezTo>
                    <a:pt x="9669" y="11072"/>
                    <a:pt x="9786" y="11105"/>
                    <a:pt x="9900" y="11105"/>
                  </a:cubicBezTo>
                  <a:cubicBezTo>
                    <a:pt x="10028" y="11105"/>
                    <a:pt x="10154" y="11063"/>
                    <a:pt x="10242" y="10975"/>
                  </a:cubicBezTo>
                  <a:lnTo>
                    <a:pt x="10942" y="10275"/>
                  </a:lnTo>
                  <a:cubicBezTo>
                    <a:pt x="11142" y="10075"/>
                    <a:pt x="11142" y="9808"/>
                    <a:pt x="10976" y="9608"/>
                  </a:cubicBezTo>
                  <a:lnTo>
                    <a:pt x="9808" y="8307"/>
                  </a:lnTo>
                  <a:cubicBezTo>
                    <a:pt x="9975" y="7973"/>
                    <a:pt x="10108" y="7639"/>
                    <a:pt x="10208" y="7306"/>
                  </a:cubicBezTo>
                  <a:lnTo>
                    <a:pt x="11976" y="7206"/>
                  </a:lnTo>
                  <a:cubicBezTo>
                    <a:pt x="12210" y="7172"/>
                    <a:pt x="12410" y="6972"/>
                    <a:pt x="12410" y="6705"/>
                  </a:cubicBezTo>
                  <a:lnTo>
                    <a:pt x="12410" y="5738"/>
                  </a:lnTo>
                  <a:cubicBezTo>
                    <a:pt x="12410" y="5471"/>
                    <a:pt x="12210" y="5238"/>
                    <a:pt x="11943" y="5238"/>
                  </a:cubicBezTo>
                  <a:lnTo>
                    <a:pt x="10208" y="5171"/>
                  </a:lnTo>
                  <a:cubicBezTo>
                    <a:pt x="10108" y="4804"/>
                    <a:pt x="9975" y="4471"/>
                    <a:pt x="9775" y="4137"/>
                  </a:cubicBezTo>
                  <a:lnTo>
                    <a:pt x="10976" y="2836"/>
                  </a:lnTo>
                  <a:cubicBezTo>
                    <a:pt x="11109" y="2636"/>
                    <a:pt x="11109" y="2369"/>
                    <a:pt x="10942" y="2169"/>
                  </a:cubicBezTo>
                  <a:lnTo>
                    <a:pt x="10242" y="1468"/>
                  </a:lnTo>
                  <a:cubicBezTo>
                    <a:pt x="10136" y="1380"/>
                    <a:pt x="10012" y="1339"/>
                    <a:pt x="9889" y="1339"/>
                  </a:cubicBezTo>
                  <a:cubicBezTo>
                    <a:pt x="9778" y="1339"/>
                    <a:pt x="9669" y="1372"/>
                    <a:pt x="9575" y="1435"/>
                  </a:cubicBezTo>
                  <a:lnTo>
                    <a:pt x="8274" y="2636"/>
                  </a:lnTo>
                  <a:cubicBezTo>
                    <a:pt x="7940" y="2436"/>
                    <a:pt x="7606" y="2302"/>
                    <a:pt x="7240" y="2236"/>
                  </a:cubicBezTo>
                  <a:lnTo>
                    <a:pt x="7173" y="468"/>
                  </a:ln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650259" y="1479756"/>
            <a:ext cx="8159444" cy="2517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Flask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framework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ứng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Python. </a:t>
            </a:r>
            <a:endParaRPr lang="vi-VN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hát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triển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bởi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Armin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Ronacher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-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dẫn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đầu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nhóm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những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đam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mê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Python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quốc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Poocco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 </a:t>
            </a:r>
            <a:endParaRPr lang="vi-VN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Flask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công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cụ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Werkzeg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WSGI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template engine 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Jinja2.</a:t>
            </a:r>
          </a:p>
          <a:p>
            <a:pPr marL="0" lvl="0" indent="4572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4D66AA-24AE-1726-2F16-0ED59C85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360" y="3996813"/>
            <a:ext cx="639588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altLang="en-US" sz="1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I/UX Slides for Business by Slidesgo">
  <a:themeElements>
    <a:clrScheme name="Simple Light">
      <a:dk1>
        <a:srgbClr val="281101"/>
      </a:dk1>
      <a:lt1>
        <a:srgbClr val="FFF7DC"/>
      </a:lt1>
      <a:dk2>
        <a:srgbClr val="F9D656"/>
      </a:dk2>
      <a:lt2>
        <a:srgbClr val="FE7443"/>
      </a:lt2>
      <a:accent1>
        <a:srgbClr val="68CDE9"/>
      </a:accent1>
      <a:accent2>
        <a:srgbClr val="F0787A"/>
      </a:accent2>
      <a:accent3>
        <a:srgbClr val="EDF6F7"/>
      </a:accent3>
      <a:accent4>
        <a:srgbClr val="FFFFFF"/>
      </a:accent4>
      <a:accent5>
        <a:srgbClr val="FFFFFF"/>
      </a:accent5>
      <a:accent6>
        <a:srgbClr val="FFFFFF"/>
      </a:accent6>
      <a:hlink>
        <a:srgbClr val="2811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1329</Words>
  <Application>Microsoft Office PowerPoint</Application>
  <PresentationFormat>On-screen Show (16:9)</PresentationFormat>
  <Paragraphs>160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Helvetica</vt:lpstr>
      <vt:lpstr>Symbol</vt:lpstr>
      <vt:lpstr>Roboto Condensed Light</vt:lpstr>
      <vt:lpstr>Wingdings</vt:lpstr>
      <vt:lpstr>Palanquin Dark</vt:lpstr>
      <vt:lpstr>Arial</vt:lpstr>
      <vt:lpstr>Fredoka One</vt:lpstr>
      <vt:lpstr>Muli</vt:lpstr>
      <vt:lpstr>Poppins</vt:lpstr>
      <vt:lpstr>Times New Roman</vt:lpstr>
      <vt:lpstr>UI/UX Slides for Business by Slidesgo</vt:lpstr>
      <vt:lpstr>PowerPoint Presentation</vt:lpstr>
      <vt:lpstr>Nhóm</vt:lpstr>
      <vt:lpstr>Nội dung </vt:lpstr>
      <vt:lpstr>1. Giới thiệu đề tài</vt:lpstr>
      <vt:lpstr>PowerPoint Presentation</vt:lpstr>
      <vt:lpstr>PowerPoint Presentation</vt:lpstr>
      <vt:lpstr>PowerPoint Presentation</vt:lpstr>
      <vt:lpstr>2.Cơ sở lý thuyết</vt:lpstr>
      <vt:lpstr>PowerPoint Presentation</vt:lpstr>
      <vt:lpstr>PowerPoint Presentation</vt:lpstr>
      <vt:lpstr>PowerPoint Presentation</vt:lpstr>
      <vt:lpstr>CẤU TRÚC FLASK PROJECT</vt:lpstr>
      <vt:lpstr>ROUTING</vt:lpstr>
      <vt:lpstr>STATIC</vt:lpstr>
      <vt:lpstr>SECRET_KEY</vt:lpstr>
      <vt:lpstr>Flask ưu điểm</vt:lpstr>
      <vt:lpstr>2.2 Flask API</vt:lpstr>
      <vt:lpstr>2.2 Flask API : Cấu trúc Flask API</vt:lpstr>
      <vt:lpstr>2.2 Flask API : Khởi tạo</vt:lpstr>
      <vt:lpstr>2.2 Flask API : Khởi tạo</vt:lpstr>
      <vt:lpstr>2.2 Flask API : Class Model</vt:lpstr>
      <vt:lpstr>2.3 Recommendation Model : Base-Content</vt:lpstr>
      <vt:lpstr>2.3 Recommendation Model : Base-Content</vt:lpstr>
      <vt:lpstr>2.3 Recommendation Model : Base-Content</vt:lpstr>
      <vt:lpstr>2.3 Recommendation Model : Base-Content</vt:lpstr>
      <vt:lpstr>2.3 Recommendation Model : Base-Content</vt:lpstr>
      <vt:lpstr>2.3 Recommendation Model : Collaberative - Filtering</vt:lpstr>
      <vt:lpstr>2.3 Recommendation Model : Collaberative - Filtering</vt:lpstr>
      <vt:lpstr>2.3 Recommendation Model : Collaberative - Filtering</vt:lpstr>
      <vt:lpstr>2.3 Recommendation Model : Collaberative - Filtering</vt:lpstr>
      <vt:lpstr>2.3 Recommendation Model : Collaberative - Filtering</vt:lpstr>
      <vt:lpstr>2.4 Các công cụ và công nghệ khác</vt:lpstr>
      <vt:lpstr>2.4 Các công cụ và công nghệ khác</vt:lpstr>
      <vt:lpstr>PowerPoint Presentation</vt:lpstr>
      <vt:lpstr>3.1 Sơ đồ Hệ thống</vt:lpstr>
      <vt:lpstr>3.2 Sơ đồ Use cases </vt:lpstr>
      <vt:lpstr>3.2 Sơ đồ Use cases </vt:lpstr>
      <vt:lpstr>3.3 Sơ đồ lớp</vt:lpstr>
      <vt:lpstr>3.4 Cơ sở dữ liệu </vt:lpstr>
      <vt:lpstr>PowerPoint Presentation</vt:lpstr>
      <vt:lpstr>4.1 Giao diện người dùng : Trang chủ </vt:lpstr>
      <vt:lpstr>4.1 Giao diện người dùng</vt:lpstr>
      <vt:lpstr>4.1 Giao diện người dùng</vt:lpstr>
      <vt:lpstr>4.1 Giao diện người dùng : Danh sách</vt:lpstr>
      <vt:lpstr>4.1 Giao diện người dung: Giỏ hàng</vt:lpstr>
      <vt:lpstr>4.1 Giao diện người dung: Đặt hàng</vt:lpstr>
      <vt:lpstr>4.1 Giao diện người dung: Thông tin và lịch sử</vt:lpstr>
      <vt:lpstr>4.1 Giao diện người dung: Chi tiết sản phẩm</vt:lpstr>
      <vt:lpstr>4.1 Giao diện người dung: Gợi ý sản phẩm</vt:lpstr>
      <vt:lpstr>4.1 Giao diện người dùng: Đăng ký </vt:lpstr>
      <vt:lpstr>4.2 Giao diện quản lý: Dashboard</vt:lpstr>
      <vt:lpstr>4.3 Giao diện quản lý: Sản phẩm</vt:lpstr>
      <vt:lpstr>4.2 Giao diện quản lý: Phân loại</vt:lpstr>
      <vt:lpstr>4.2 Giao diện quản lý: Phân loại</vt:lpstr>
      <vt:lpstr>4.2 Giao diện quản lý: Khách hàng</vt:lpstr>
      <vt:lpstr>4.2 Giao diện quản lý: Nhân viên</vt:lpstr>
      <vt:lpstr>4.3 Giao diện đăng nhập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N.</dc:creator>
  <cp:lastModifiedBy>Nguyễn Hoàng Thái Dương</cp:lastModifiedBy>
  <cp:revision>85</cp:revision>
  <dcterms:modified xsi:type="dcterms:W3CDTF">2023-01-12T15:11:10Z</dcterms:modified>
</cp:coreProperties>
</file>